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9" r:id="rId1"/>
  </p:sldMasterIdLst>
  <p:notesMasterIdLst>
    <p:notesMasterId r:id="rId51"/>
  </p:notesMasterIdLst>
  <p:sldIdLst>
    <p:sldId id="256" r:id="rId2"/>
    <p:sldId id="257" r:id="rId3"/>
    <p:sldId id="258" r:id="rId4"/>
    <p:sldId id="259" r:id="rId5"/>
    <p:sldId id="286" r:id="rId6"/>
    <p:sldId id="287" r:id="rId7"/>
    <p:sldId id="288" r:id="rId8"/>
    <p:sldId id="289" r:id="rId9"/>
    <p:sldId id="290" r:id="rId10"/>
    <p:sldId id="291" r:id="rId11"/>
    <p:sldId id="292" r:id="rId12"/>
    <p:sldId id="262" r:id="rId13"/>
    <p:sldId id="263" r:id="rId14"/>
    <p:sldId id="264" r:id="rId15"/>
    <p:sldId id="266" r:id="rId16"/>
    <p:sldId id="267" r:id="rId17"/>
    <p:sldId id="268" r:id="rId18"/>
    <p:sldId id="269" r:id="rId19"/>
    <p:sldId id="302" r:id="rId20"/>
    <p:sldId id="270" r:id="rId21"/>
    <p:sldId id="293" r:id="rId22"/>
    <p:sldId id="295" r:id="rId23"/>
    <p:sldId id="271" r:id="rId24"/>
    <p:sldId id="296" r:id="rId25"/>
    <p:sldId id="297" r:id="rId26"/>
    <p:sldId id="298" r:id="rId27"/>
    <p:sldId id="299" r:id="rId28"/>
    <p:sldId id="300" r:id="rId29"/>
    <p:sldId id="272" r:id="rId30"/>
    <p:sldId id="303" r:id="rId31"/>
    <p:sldId id="301" r:id="rId32"/>
    <p:sldId id="273" r:id="rId33"/>
    <p:sldId id="274" r:id="rId34"/>
    <p:sldId id="275" r:id="rId35"/>
    <p:sldId id="276" r:id="rId36"/>
    <p:sldId id="277" r:id="rId37"/>
    <p:sldId id="278" r:id="rId38"/>
    <p:sldId id="304" r:id="rId39"/>
    <p:sldId id="305" r:id="rId40"/>
    <p:sldId id="306" r:id="rId41"/>
    <p:sldId id="307" r:id="rId42"/>
    <p:sldId id="308" r:id="rId43"/>
    <p:sldId id="279" r:id="rId44"/>
    <p:sldId id="280" r:id="rId45"/>
    <p:sldId id="281" r:id="rId46"/>
    <p:sldId id="282" r:id="rId47"/>
    <p:sldId id="283" r:id="rId48"/>
    <p:sldId id="284" r:id="rId49"/>
    <p:sldId id="285"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k Saad" initials="MS"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5458" autoAdjust="0"/>
  </p:normalViewPr>
  <p:slideViewPr>
    <p:cSldViewPr snapToGrid="0">
      <p:cViewPr varScale="1">
        <p:scale>
          <a:sx n="91" d="100"/>
          <a:sy n="91" d="100"/>
        </p:scale>
        <p:origin x="-370" y="-8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7" d="100"/>
          <a:sy n="57" d="100"/>
        </p:scale>
        <p:origin x="2832"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995533-DF6F-4D09-95A8-6847BE276D32}" type="doc">
      <dgm:prSet loTypeId="urn:microsoft.com/office/officeart/2005/8/layout/hProcess9" loCatId="process" qsTypeId="urn:microsoft.com/office/officeart/2005/8/quickstyle/simple1" qsCatId="simple" csTypeId="urn:microsoft.com/office/officeart/2005/8/colors/accent1_2" csCatId="accent1" phldr="1"/>
      <dgm:spPr/>
    </dgm:pt>
    <dgm:pt modelId="{8ED97F6F-07FB-41B1-82A9-DEF079B57260}">
      <dgm:prSet phldrT="[Text]"/>
      <dgm:spPr/>
      <dgm:t>
        <a:bodyPr/>
        <a:lstStyle/>
        <a:p>
          <a:r>
            <a:rPr lang="en-US" dirty="0" smtClean="0"/>
            <a:t>6.5</a:t>
          </a:r>
          <a:endParaRPr lang="en-US" dirty="0"/>
        </a:p>
      </dgm:t>
    </dgm:pt>
    <dgm:pt modelId="{C534F483-6234-4F1A-A285-8AB09964ABF8}" type="parTrans" cxnId="{D295AED3-3435-4D1E-9A04-8F5C1BED8BEB}">
      <dgm:prSet/>
      <dgm:spPr/>
      <dgm:t>
        <a:bodyPr/>
        <a:lstStyle/>
        <a:p>
          <a:endParaRPr lang="en-US"/>
        </a:p>
      </dgm:t>
    </dgm:pt>
    <dgm:pt modelId="{C86F7532-F2DD-4180-BF06-5DFB78894E76}" type="sibTrans" cxnId="{D295AED3-3435-4D1E-9A04-8F5C1BED8BEB}">
      <dgm:prSet/>
      <dgm:spPr/>
      <dgm:t>
        <a:bodyPr/>
        <a:lstStyle/>
        <a:p>
          <a:endParaRPr lang="en-US"/>
        </a:p>
      </dgm:t>
    </dgm:pt>
    <dgm:pt modelId="{7816AE95-5110-4D2E-A30A-99C2B95B8F0A}">
      <dgm:prSet phldrT="[Text]"/>
      <dgm:spPr/>
      <dgm:t>
        <a:bodyPr/>
        <a:lstStyle/>
        <a:p>
          <a:r>
            <a:rPr lang="en-US" dirty="0" smtClean="0"/>
            <a:t>7.0</a:t>
          </a:r>
          <a:endParaRPr lang="en-US" dirty="0"/>
        </a:p>
      </dgm:t>
    </dgm:pt>
    <dgm:pt modelId="{BC12B793-4D5A-4937-9C39-AB5EB3B5A948}" type="parTrans" cxnId="{7916A644-EA8E-4101-9AA4-55AB73ECE012}">
      <dgm:prSet/>
      <dgm:spPr/>
      <dgm:t>
        <a:bodyPr/>
        <a:lstStyle/>
        <a:p>
          <a:endParaRPr lang="en-US"/>
        </a:p>
      </dgm:t>
    </dgm:pt>
    <dgm:pt modelId="{D042D66A-3784-4D97-97EF-BCB6599ADCC0}" type="sibTrans" cxnId="{7916A644-EA8E-4101-9AA4-55AB73ECE012}">
      <dgm:prSet/>
      <dgm:spPr/>
      <dgm:t>
        <a:bodyPr/>
        <a:lstStyle/>
        <a:p>
          <a:endParaRPr lang="en-US"/>
        </a:p>
      </dgm:t>
    </dgm:pt>
    <dgm:pt modelId="{28E4693B-1728-46E1-B32C-9AD7BD635F41}">
      <dgm:prSet phldrT="[Text]"/>
      <dgm:spPr/>
      <dgm:t>
        <a:bodyPr/>
        <a:lstStyle/>
        <a:p>
          <a:r>
            <a:rPr lang="en-US" dirty="0" smtClean="0"/>
            <a:t>7.1</a:t>
          </a:r>
        </a:p>
      </dgm:t>
    </dgm:pt>
    <dgm:pt modelId="{02A5B1FA-31D2-4A77-B438-49F65FAA86AF}" type="parTrans" cxnId="{11AF4E28-512C-4062-B1E1-C9ADF32B9F8B}">
      <dgm:prSet/>
      <dgm:spPr/>
      <dgm:t>
        <a:bodyPr/>
        <a:lstStyle/>
        <a:p>
          <a:endParaRPr lang="en-US"/>
        </a:p>
      </dgm:t>
    </dgm:pt>
    <dgm:pt modelId="{A4584645-00A4-4BF5-9399-E187452FFD64}" type="sibTrans" cxnId="{11AF4E28-512C-4062-B1E1-C9ADF32B9F8B}">
      <dgm:prSet/>
      <dgm:spPr/>
      <dgm:t>
        <a:bodyPr/>
        <a:lstStyle/>
        <a:p>
          <a:endParaRPr lang="en-US"/>
        </a:p>
      </dgm:t>
    </dgm:pt>
    <dgm:pt modelId="{90EB821F-1A93-4F2D-93EE-9B605C0EC7EA}">
      <dgm:prSet phldrT="[Text]"/>
      <dgm:spPr/>
      <dgm:t>
        <a:bodyPr/>
        <a:lstStyle/>
        <a:p>
          <a:r>
            <a:rPr lang="en-US" dirty="0" smtClean="0"/>
            <a:t>6.6</a:t>
          </a:r>
          <a:endParaRPr lang="en-US" dirty="0"/>
        </a:p>
      </dgm:t>
    </dgm:pt>
    <dgm:pt modelId="{F3A3D258-4675-456E-8753-304D2EEC8703}" type="parTrans" cxnId="{09A2410E-BD89-4A39-B494-1479F9D679DF}">
      <dgm:prSet/>
      <dgm:spPr/>
      <dgm:t>
        <a:bodyPr/>
        <a:lstStyle/>
        <a:p>
          <a:endParaRPr lang="en-US"/>
        </a:p>
      </dgm:t>
    </dgm:pt>
    <dgm:pt modelId="{7B7D51C8-CC65-4E9C-BA1C-6A1F8296111B}" type="sibTrans" cxnId="{09A2410E-BD89-4A39-B494-1479F9D679DF}">
      <dgm:prSet/>
      <dgm:spPr/>
      <dgm:t>
        <a:bodyPr/>
        <a:lstStyle/>
        <a:p>
          <a:endParaRPr lang="en-US"/>
        </a:p>
      </dgm:t>
    </dgm:pt>
    <dgm:pt modelId="{7FA145B5-72A7-4293-B1D0-DF41DBE4A0B2}">
      <dgm:prSet phldrT="[Text]"/>
      <dgm:spPr/>
      <dgm:t>
        <a:bodyPr/>
        <a:lstStyle/>
        <a:p>
          <a:r>
            <a:rPr lang="en-US" dirty="0" smtClean="0"/>
            <a:t>7.2</a:t>
          </a:r>
        </a:p>
      </dgm:t>
    </dgm:pt>
    <dgm:pt modelId="{431D482A-67A8-46D6-9D18-2EE75C612003}" type="parTrans" cxnId="{A4D2BC8A-5CDD-4AF8-BF80-F6B046754A61}">
      <dgm:prSet/>
      <dgm:spPr/>
      <dgm:t>
        <a:bodyPr/>
        <a:lstStyle/>
        <a:p>
          <a:endParaRPr lang="en-US"/>
        </a:p>
      </dgm:t>
    </dgm:pt>
    <dgm:pt modelId="{1D60EC16-E2E9-4937-9FB1-20439195B77F}" type="sibTrans" cxnId="{A4D2BC8A-5CDD-4AF8-BF80-F6B046754A61}">
      <dgm:prSet/>
      <dgm:spPr/>
      <dgm:t>
        <a:bodyPr/>
        <a:lstStyle/>
        <a:p>
          <a:endParaRPr lang="en-US"/>
        </a:p>
      </dgm:t>
    </dgm:pt>
    <dgm:pt modelId="{1FB6E70C-7A38-4729-A51D-276003C83A94}">
      <dgm:prSet phldrT="[Text]"/>
      <dgm:spPr/>
      <dgm:t>
        <a:bodyPr/>
        <a:lstStyle/>
        <a:p>
          <a:r>
            <a:rPr lang="en-US" dirty="0" smtClean="0"/>
            <a:t>7.5</a:t>
          </a:r>
        </a:p>
      </dgm:t>
    </dgm:pt>
    <dgm:pt modelId="{DE1D084C-D80E-4A8A-A93A-F17E3A336E5F}" type="parTrans" cxnId="{41AD4703-DCE2-4B39-B91B-B22C9B2DE8D0}">
      <dgm:prSet/>
      <dgm:spPr/>
      <dgm:t>
        <a:bodyPr/>
        <a:lstStyle/>
        <a:p>
          <a:endParaRPr lang="en-US"/>
        </a:p>
      </dgm:t>
    </dgm:pt>
    <dgm:pt modelId="{BE63F7BC-1478-4E06-A8CE-E2891CC7F736}" type="sibTrans" cxnId="{41AD4703-DCE2-4B39-B91B-B22C9B2DE8D0}">
      <dgm:prSet/>
      <dgm:spPr/>
      <dgm:t>
        <a:bodyPr/>
        <a:lstStyle/>
        <a:p>
          <a:endParaRPr lang="en-US"/>
        </a:p>
      </dgm:t>
    </dgm:pt>
    <dgm:pt modelId="{7D1FACE5-BA8F-42C5-8297-51835F15C118}">
      <dgm:prSet phldrT="[Text]"/>
      <dgm:spPr/>
      <dgm:t>
        <a:bodyPr/>
        <a:lstStyle/>
        <a:p>
          <a:r>
            <a:rPr lang="en-US" dirty="0" smtClean="0"/>
            <a:t>8.0</a:t>
          </a:r>
        </a:p>
      </dgm:t>
    </dgm:pt>
    <dgm:pt modelId="{36CC4389-64F9-4B9E-98FE-518DBDDC14D3}" type="parTrans" cxnId="{16495576-04AC-4CB7-8BCA-BFFCAF66848C}">
      <dgm:prSet/>
      <dgm:spPr/>
      <dgm:t>
        <a:bodyPr/>
        <a:lstStyle/>
        <a:p>
          <a:endParaRPr lang="en-US"/>
        </a:p>
      </dgm:t>
    </dgm:pt>
    <dgm:pt modelId="{C4629280-9430-4DD9-A6A4-06AA880081CE}" type="sibTrans" cxnId="{16495576-04AC-4CB7-8BCA-BFFCAF66848C}">
      <dgm:prSet/>
      <dgm:spPr/>
      <dgm:t>
        <a:bodyPr/>
        <a:lstStyle/>
        <a:p>
          <a:endParaRPr lang="en-US"/>
        </a:p>
      </dgm:t>
    </dgm:pt>
    <dgm:pt modelId="{D496EF34-871F-4BEA-BF7B-0C2E51E18CB8}">
      <dgm:prSet phldrT="[Text]"/>
      <dgm:spPr/>
      <dgm:t>
        <a:bodyPr/>
        <a:lstStyle/>
        <a:p>
          <a:r>
            <a:rPr lang="en-US" dirty="0" smtClean="0"/>
            <a:t>8.0.3</a:t>
          </a:r>
        </a:p>
      </dgm:t>
    </dgm:pt>
    <dgm:pt modelId="{C26BAF5A-8D57-4369-9826-607F1406B3C8}" type="parTrans" cxnId="{1EE48B6B-A1E6-49D6-A092-299014FF69FE}">
      <dgm:prSet/>
      <dgm:spPr/>
      <dgm:t>
        <a:bodyPr/>
        <a:lstStyle/>
        <a:p>
          <a:endParaRPr lang="en-US"/>
        </a:p>
      </dgm:t>
    </dgm:pt>
    <dgm:pt modelId="{12242483-5542-403F-A952-3140440615B1}" type="sibTrans" cxnId="{1EE48B6B-A1E6-49D6-A092-299014FF69FE}">
      <dgm:prSet/>
      <dgm:spPr/>
      <dgm:t>
        <a:bodyPr/>
        <a:lstStyle/>
        <a:p>
          <a:endParaRPr lang="en-US"/>
        </a:p>
      </dgm:t>
    </dgm:pt>
    <dgm:pt modelId="{2354AD39-CD2D-4123-A8DE-380C63E1E03B}" type="pres">
      <dgm:prSet presAssocID="{A9995533-DF6F-4D09-95A8-6847BE276D32}" presName="CompostProcess" presStyleCnt="0">
        <dgm:presLayoutVars>
          <dgm:dir/>
          <dgm:resizeHandles val="exact"/>
        </dgm:presLayoutVars>
      </dgm:prSet>
      <dgm:spPr/>
    </dgm:pt>
    <dgm:pt modelId="{A8B8C314-5D74-4320-A92E-4475278F3ECA}" type="pres">
      <dgm:prSet presAssocID="{A9995533-DF6F-4D09-95A8-6847BE276D32}" presName="arrow" presStyleLbl="bgShp" presStyleIdx="0" presStyleCnt="1" custScaleX="117647" custLinFactNeighborY="-281"/>
      <dgm:spPr/>
    </dgm:pt>
    <dgm:pt modelId="{BE5164D0-1F12-4265-BB4D-7C500AB277B6}" type="pres">
      <dgm:prSet presAssocID="{A9995533-DF6F-4D09-95A8-6847BE276D32}" presName="linearProcess" presStyleCnt="0"/>
      <dgm:spPr/>
    </dgm:pt>
    <dgm:pt modelId="{01823D24-D96D-4F7C-8AC9-6EB4A11209BD}" type="pres">
      <dgm:prSet presAssocID="{8ED97F6F-07FB-41B1-82A9-DEF079B57260}" presName="textNode" presStyleLbl="node1" presStyleIdx="0" presStyleCnt="8">
        <dgm:presLayoutVars>
          <dgm:bulletEnabled val="1"/>
        </dgm:presLayoutVars>
      </dgm:prSet>
      <dgm:spPr/>
      <dgm:t>
        <a:bodyPr/>
        <a:lstStyle/>
        <a:p>
          <a:endParaRPr lang="en-US"/>
        </a:p>
      </dgm:t>
    </dgm:pt>
    <dgm:pt modelId="{193747A0-68BE-46D2-AC97-E916D00B39A0}" type="pres">
      <dgm:prSet presAssocID="{C86F7532-F2DD-4180-BF06-5DFB78894E76}" presName="sibTrans" presStyleCnt="0"/>
      <dgm:spPr/>
    </dgm:pt>
    <dgm:pt modelId="{A61085E1-4D17-450F-9619-865AD396C879}" type="pres">
      <dgm:prSet presAssocID="{90EB821F-1A93-4F2D-93EE-9B605C0EC7EA}" presName="textNode" presStyleLbl="node1" presStyleIdx="1" presStyleCnt="8">
        <dgm:presLayoutVars>
          <dgm:bulletEnabled val="1"/>
        </dgm:presLayoutVars>
      </dgm:prSet>
      <dgm:spPr/>
      <dgm:t>
        <a:bodyPr/>
        <a:lstStyle/>
        <a:p>
          <a:endParaRPr lang="en-US"/>
        </a:p>
      </dgm:t>
    </dgm:pt>
    <dgm:pt modelId="{BB8FFE43-3E97-4F33-AEA9-5166F4E35A4B}" type="pres">
      <dgm:prSet presAssocID="{7B7D51C8-CC65-4E9C-BA1C-6A1F8296111B}" presName="sibTrans" presStyleCnt="0"/>
      <dgm:spPr/>
    </dgm:pt>
    <dgm:pt modelId="{E4DA77F7-5D30-43A3-8D18-8FD1E0AFE349}" type="pres">
      <dgm:prSet presAssocID="{7816AE95-5110-4D2E-A30A-99C2B95B8F0A}" presName="textNode" presStyleLbl="node1" presStyleIdx="2" presStyleCnt="8">
        <dgm:presLayoutVars>
          <dgm:bulletEnabled val="1"/>
        </dgm:presLayoutVars>
      </dgm:prSet>
      <dgm:spPr/>
      <dgm:t>
        <a:bodyPr/>
        <a:lstStyle/>
        <a:p>
          <a:endParaRPr lang="en-US"/>
        </a:p>
      </dgm:t>
    </dgm:pt>
    <dgm:pt modelId="{CF05FF40-FF8E-44C4-86E0-398E1A009CDE}" type="pres">
      <dgm:prSet presAssocID="{D042D66A-3784-4D97-97EF-BCB6599ADCC0}" presName="sibTrans" presStyleCnt="0"/>
      <dgm:spPr/>
    </dgm:pt>
    <dgm:pt modelId="{C83341C5-BE72-4896-822C-7AB72D2BF8D7}" type="pres">
      <dgm:prSet presAssocID="{28E4693B-1728-46E1-B32C-9AD7BD635F41}" presName="textNode" presStyleLbl="node1" presStyleIdx="3" presStyleCnt="8">
        <dgm:presLayoutVars>
          <dgm:bulletEnabled val="1"/>
        </dgm:presLayoutVars>
      </dgm:prSet>
      <dgm:spPr/>
      <dgm:t>
        <a:bodyPr/>
        <a:lstStyle/>
        <a:p>
          <a:endParaRPr lang="en-US"/>
        </a:p>
      </dgm:t>
    </dgm:pt>
    <dgm:pt modelId="{9C876980-3572-4A85-9675-BFCAE3EF644F}" type="pres">
      <dgm:prSet presAssocID="{A4584645-00A4-4BF5-9399-E187452FFD64}" presName="sibTrans" presStyleCnt="0"/>
      <dgm:spPr/>
    </dgm:pt>
    <dgm:pt modelId="{E3EC7C4E-CE77-4F2D-93A8-FE6FE56FC287}" type="pres">
      <dgm:prSet presAssocID="{7FA145B5-72A7-4293-B1D0-DF41DBE4A0B2}" presName="textNode" presStyleLbl="node1" presStyleIdx="4" presStyleCnt="8">
        <dgm:presLayoutVars>
          <dgm:bulletEnabled val="1"/>
        </dgm:presLayoutVars>
      </dgm:prSet>
      <dgm:spPr/>
      <dgm:t>
        <a:bodyPr/>
        <a:lstStyle/>
        <a:p>
          <a:endParaRPr lang="en-US"/>
        </a:p>
      </dgm:t>
    </dgm:pt>
    <dgm:pt modelId="{1EFF0300-D461-459B-AE8A-2951EF2BC654}" type="pres">
      <dgm:prSet presAssocID="{1D60EC16-E2E9-4937-9FB1-20439195B77F}" presName="sibTrans" presStyleCnt="0"/>
      <dgm:spPr/>
    </dgm:pt>
    <dgm:pt modelId="{7DE5C87B-7288-40F7-9A36-8327608EABA6}" type="pres">
      <dgm:prSet presAssocID="{1FB6E70C-7A38-4729-A51D-276003C83A94}" presName="textNode" presStyleLbl="node1" presStyleIdx="5" presStyleCnt="8">
        <dgm:presLayoutVars>
          <dgm:bulletEnabled val="1"/>
        </dgm:presLayoutVars>
      </dgm:prSet>
      <dgm:spPr/>
      <dgm:t>
        <a:bodyPr/>
        <a:lstStyle/>
        <a:p>
          <a:endParaRPr lang="en-US"/>
        </a:p>
      </dgm:t>
    </dgm:pt>
    <dgm:pt modelId="{A75B0C4B-26E4-4B2B-8FF0-F76FE50D825F}" type="pres">
      <dgm:prSet presAssocID="{BE63F7BC-1478-4E06-A8CE-E2891CC7F736}" presName="sibTrans" presStyleCnt="0"/>
      <dgm:spPr/>
    </dgm:pt>
    <dgm:pt modelId="{F1EF1B9A-ECB4-40AE-A70A-C296FB4B786A}" type="pres">
      <dgm:prSet presAssocID="{7D1FACE5-BA8F-42C5-8297-51835F15C118}" presName="textNode" presStyleLbl="node1" presStyleIdx="6" presStyleCnt="8">
        <dgm:presLayoutVars>
          <dgm:bulletEnabled val="1"/>
        </dgm:presLayoutVars>
      </dgm:prSet>
      <dgm:spPr/>
      <dgm:t>
        <a:bodyPr/>
        <a:lstStyle/>
        <a:p>
          <a:endParaRPr lang="en-US"/>
        </a:p>
      </dgm:t>
    </dgm:pt>
    <dgm:pt modelId="{848D7823-5C22-418A-94F9-228889691FF1}" type="pres">
      <dgm:prSet presAssocID="{C4629280-9430-4DD9-A6A4-06AA880081CE}" presName="sibTrans" presStyleCnt="0"/>
      <dgm:spPr/>
    </dgm:pt>
    <dgm:pt modelId="{AB7698F2-8ECA-42EE-A285-A0A926234025}" type="pres">
      <dgm:prSet presAssocID="{D496EF34-871F-4BEA-BF7B-0C2E51E18CB8}" presName="textNode" presStyleLbl="node1" presStyleIdx="7" presStyleCnt="8">
        <dgm:presLayoutVars>
          <dgm:bulletEnabled val="1"/>
        </dgm:presLayoutVars>
      </dgm:prSet>
      <dgm:spPr/>
      <dgm:t>
        <a:bodyPr/>
        <a:lstStyle/>
        <a:p>
          <a:endParaRPr lang="en-US"/>
        </a:p>
      </dgm:t>
    </dgm:pt>
  </dgm:ptLst>
  <dgm:cxnLst>
    <dgm:cxn modelId="{09A2410E-BD89-4A39-B494-1479F9D679DF}" srcId="{A9995533-DF6F-4D09-95A8-6847BE276D32}" destId="{90EB821F-1A93-4F2D-93EE-9B605C0EC7EA}" srcOrd="1" destOrd="0" parTransId="{F3A3D258-4675-456E-8753-304D2EEC8703}" sibTransId="{7B7D51C8-CC65-4E9C-BA1C-6A1F8296111B}"/>
    <dgm:cxn modelId="{042186E9-BADE-4C7E-BC4B-BFF205026FAC}" type="presOf" srcId="{D496EF34-871F-4BEA-BF7B-0C2E51E18CB8}" destId="{AB7698F2-8ECA-42EE-A285-A0A926234025}" srcOrd="0" destOrd="0" presId="urn:microsoft.com/office/officeart/2005/8/layout/hProcess9"/>
    <dgm:cxn modelId="{11AF4E28-512C-4062-B1E1-C9ADF32B9F8B}" srcId="{A9995533-DF6F-4D09-95A8-6847BE276D32}" destId="{28E4693B-1728-46E1-B32C-9AD7BD635F41}" srcOrd="3" destOrd="0" parTransId="{02A5B1FA-31D2-4A77-B438-49F65FAA86AF}" sibTransId="{A4584645-00A4-4BF5-9399-E187452FFD64}"/>
    <dgm:cxn modelId="{84E76E17-ADD7-480B-8B09-9727B4588D05}" type="presOf" srcId="{7816AE95-5110-4D2E-A30A-99C2B95B8F0A}" destId="{E4DA77F7-5D30-43A3-8D18-8FD1E0AFE349}" srcOrd="0" destOrd="0" presId="urn:microsoft.com/office/officeart/2005/8/layout/hProcess9"/>
    <dgm:cxn modelId="{02D1C063-BD64-47BD-B307-DC88ADB996AB}" type="presOf" srcId="{8ED97F6F-07FB-41B1-82A9-DEF079B57260}" destId="{01823D24-D96D-4F7C-8AC9-6EB4A11209BD}" srcOrd="0" destOrd="0" presId="urn:microsoft.com/office/officeart/2005/8/layout/hProcess9"/>
    <dgm:cxn modelId="{19B24DA3-7420-4E86-86D7-C1FFA565A090}" type="presOf" srcId="{7FA145B5-72A7-4293-B1D0-DF41DBE4A0B2}" destId="{E3EC7C4E-CE77-4F2D-93A8-FE6FE56FC287}" srcOrd="0" destOrd="0" presId="urn:microsoft.com/office/officeart/2005/8/layout/hProcess9"/>
    <dgm:cxn modelId="{1EE48B6B-A1E6-49D6-A092-299014FF69FE}" srcId="{A9995533-DF6F-4D09-95A8-6847BE276D32}" destId="{D496EF34-871F-4BEA-BF7B-0C2E51E18CB8}" srcOrd="7" destOrd="0" parTransId="{C26BAF5A-8D57-4369-9826-607F1406B3C8}" sibTransId="{12242483-5542-403F-A952-3140440615B1}"/>
    <dgm:cxn modelId="{74E8AC18-59E1-46E2-B444-05A1B9449795}" type="presOf" srcId="{A9995533-DF6F-4D09-95A8-6847BE276D32}" destId="{2354AD39-CD2D-4123-A8DE-380C63E1E03B}" srcOrd="0" destOrd="0" presId="urn:microsoft.com/office/officeart/2005/8/layout/hProcess9"/>
    <dgm:cxn modelId="{41AD4703-DCE2-4B39-B91B-B22C9B2DE8D0}" srcId="{A9995533-DF6F-4D09-95A8-6847BE276D32}" destId="{1FB6E70C-7A38-4729-A51D-276003C83A94}" srcOrd="5" destOrd="0" parTransId="{DE1D084C-D80E-4A8A-A93A-F17E3A336E5F}" sibTransId="{BE63F7BC-1478-4E06-A8CE-E2891CC7F736}"/>
    <dgm:cxn modelId="{9FFCDAE1-A83C-457F-A2DC-5D6E74BD97E0}" type="presOf" srcId="{1FB6E70C-7A38-4729-A51D-276003C83A94}" destId="{7DE5C87B-7288-40F7-9A36-8327608EABA6}" srcOrd="0" destOrd="0" presId="urn:microsoft.com/office/officeart/2005/8/layout/hProcess9"/>
    <dgm:cxn modelId="{7916A644-EA8E-4101-9AA4-55AB73ECE012}" srcId="{A9995533-DF6F-4D09-95A8-6847BE276D32}" destId="{7816AE95-5110-4D2E-A30A-99C2B95B8F0A}" srcOrd="2" destOrd="0" parTransId="{BC12B793-4D5A-4937-9C39-AB5EB3B5A948}" sibTransId="{D042D66A-3784-4D97-97EF-BCB6599ADCC0}"/>
    <dgm:cxn modelId="{D295AED3-3435-4D1E-9A04-8F5C1BED8BEB}" srcId="{A9995533-DF6F-4D09-95A8-6847BE276D32}" destId="{8ED97F6F-07FB-41B1-82A9-DEF079B57260}" srcOrd="0" destOrd="0" parTransId="{C534F483-6234-4F1A-A285-8AB09964ABF8}" sibTransId="{C86F7532-F2DD-4180-BF06-5DFB78894E76}"/>
    <dgm:cxn modelId="{5697108A-9D6B-47CE-8D82-2C29B4242ADA}" type="presOf" srcId="{28E4693B-1728-46E1-B32C-9AD7BD635F41}" destId="{C83341C5-BE72-4896-822C-7AB72D2BF8D7}" srcOrd="0" destOrd="0" presId="urn:microsoft.com/office/officeart/2005/8/layout/hProcess9"/>
    <dgm:cxn modelId="{16495576-04AC-4CB7-8BCA-BFFCAF66848C}" srcId="{A9995533-DF6F-4D09-95A8-6847BE276D32}" destId="{7D1FACE5-BA8F-42C5-8297-51835F15C118}" srcOrd="6" destOrd="0" parTransId="{36CC4389-64F9-4B9E-98FE-518DBDDC14D3}" sibTransId="{C4629280-9430-4DD9-A6A4-06AA880081CE}"/>
    <dgm:cxn modelId="{A4D2BC8A-5CDD-4AF8-BF80-F6B046754A61}" srcId="{A9995533-DF6F-4D09-95A8-6847BE276D32}" destId="{7FA145B5-72A7-4293-B1D0-DF41DBE4A0B2}" srcOrd="4" destOrd="0" parTransId="{431D482A-67A8-46D6-9D18-2EE75C612003}" sibTransId="{1D60EC16-E2E9-4937-9FB1-20439195B77F}"/>
    <dgm:cxn modelId="{AD8F90E5-69AB-4FF0-AD4C-AE7E47AE4692}" type="presOf" srcId="{7D1FACE5-BA8F-42C5-8297-51835F15C118}" destId="{F1EF1B9A-ECB4-40AE-A70A-C296FB4B786A}" srcOrd="0" destOrd="0" presId="urn:microsoft.com/office/officeart/2005/8/layout/hProcess9"/>
    <dgm:cxn modelId="{D0D01094-5DA7-4F9D-93A9-060AB17FBF20}" type="presOf" srcId="{90EB821F-1A93-4F2D-93EE-9B605C0EC7EA}" destId="{A61085E1-4D17-450F-9619-865AD396C879}" srcOrd="0" destOrd="0" presId="urn:microsoft.com/office/officeart/2005/8/layout/hProcess9"/>
    <dgm:cxn modelId="{D00328FF-1F56-4078-BE5B-7BCC1ECA7219}" type="presParOf" srcId="{2354AD39-CD2D-4123-A8DE-380C63E1E03B}" destId="{A8B8C314-5D74-4320-A92E-4475278F3ECA}" srcOrd="0" destOrd="0" presId="urn:microsoft.com/office/officeart/2005/8/layout/hProcess9"/>
    <dgm:cxn modelId="{39CCEA10-1765-4B46-9F25-AB98538D1F64}" type="presParOf" srcId="{2354AD39-CD2D-4123-A8DE-380C63E1E03B}" destId="{BE5164D0-1F12-4265-BB4D-7C500AB277B6}" srcOrd="1" destOrd="0" presId="urn:microsoft.com/office/officeart/2005/8/layout/hProcess9"/>
    <dgm:cxn modelId="{AF87F9C4-A66F-4B35-9089-E6AA2BFE3525}" type="presParOf" srcId="{BE5164D0-1F12-4265-BB4D-7C500AB277B6}" destId="{01823D24-D96D-4F7C-8AC9-6EB4A11209BD}" srcOrd="0" destOrd="0" presId="urn:microsoft.com/office/officeart/2005/8/layout/hProcess9"/>
    <dgm:cxn modelId="{978A2618-7A63-4E90-91D9-72F5A3857EF9}" type="presParOf" srcId="{BE5164D0-1F12-4265-BB4D-7C500AB277B6}" destId="{193747A0-68BE-46D2-AC97-E916D00B39A0}" srcOrd="1" destOrd="0" presId="urn:microsoft.com/office/officeart/2005/8/layout/hProcess9"/>
    <dgm:cxn modelId="{B4BCF1F7-D956-4003-8F0D-F0D8AC4CAF4C}" type="presParOf" srcId="{BE5164D0-1F12-4265-BB4D-7C500AB277B6}" destId="{A61085E1-4D17-450F-9619-865AD396C879}" srcOrd="2" destOrd="0" presId="urn:microsoft.com/office/officeart/2005/8/layout/hProcess9"/>
    <dgm:cxn modelId="{A291FD50-6742-4950-B976-7EE33ED20D95}" type="presParOf" srcId="{BE5164D0-1F12-4265-BB4D-7C500AB277B6}" destId="{BB8FFE43-3E97-4F33-AEA9-5166F4E35A4B}" srcOrd="3" destOrd="0" presId="urn:microsoft.com/office/officeart/2005/8/layout/hProcess9"/>
    <dgm:cxn modelId="{020C08CF-87E8-4262-8EA5-86DF32A0344F}" type="presParOf" srcId="{BE5164D0-1F12-4265-BB4D-7C500AB277B6}" destId="{E4DA77F7-5D30-43A3-8D18-8FD1E0AFE349}" srcOrd="4" destOrd="0" presId="urn:microsoft.com/office/officeart/2005/8/layout/hProcess9"/>
    <dgm:cxn modelId="{7C069D70-117D-48DB-898A-BA14B617FF9A}" type="presParOf" srcId="{BE5164D0-1F12-4265-BB4D-7C500AB277B6}" destId="{CF05FF40-FF8E-44C4-86E0-398E1A009CDE}" srcOrd="5" destOrd="0" presId="urn:microsoft.com/office/officeart/2005/8/layout/hProcess9"/>
    <dgm:cxn modelId="{F9487654-78AD-4A16-9D66-2E9592C55163}" type="presParOf" srcId="{BE5164D0-1F12-4265-BB4D-7C500AB277B6}" destId="{C83341C5-BE72-4896-822C-7AB72D2BF8D7}" srcOrd="6" destOrd="0" presId="urn:microsoft.com/office/officeart/2005/8/layout/hProcess9"/>
    <dgm:cxn modelId="{9C97D1B2-DBFA-417F-8BAA-5C72195666EB}" type="presParOf" srcId="{BE5164D0-1F12-4265-BB4D-7C500AB277B6}" destId="{9C876980-3572-4A85-9675-BFCAE3EF644F}" srcOrd="7" destOrd="0" presId="urn:microsoft.com/office/officeart/2005/8/layout/hProcess9"/>
    <dgm:cxn modelId="{57D58BED-C125-4976-BED0-A0D67E8AA25D}" type="presParOf" srcId="{BE5164D0-1F12-4265-BB4D-7C500AB277B6}" destId="{E3EC7C4E-CE77-4F2D-93A8-FE6FE56FC287}" srcOrd="8" destOrd="0" presId="urn:microsoft.com/office/officeart/2005/8/layout/hProcess9"/>
    <dgm:cxn modelId="{B0C70D1C-6155-4446-AF5E-9DD3E84418D4}" type="presParOf" srcId="{BE5164D0-1F12-4265-BB4D-7C500AB277B6}" destId="{1EFF0300-D461-459B-AE8A-2951EF2BC654}" srcOrd="9" destOrd="0" presId="urn:microsoft.com/office/officeart/2005/8/layout/hProcess9"/>
    <dgm:cxn modelId="{8C18CE48-7FC6-4102-A46B-E747CA99D372}" type="presParOf" srcId="{BE5164D0-1F12-4265-BB4D-7C500AB277B6}" destId="{7DE5C87B-7288-40F7-9A36-8327608EABA6}" srcOrd="10" destOrd="0" presId="urn:microsoft.com/office/officeart/2005/8/layout/hProcess9"/>
    <dgm:cxn modelId="{0463087E-1FD0-4B13-9585-1E910542CFE2}" type="presParOf" srcId="{BE5164D0-1F12-4265-BB4D-7C500AB277B6}" destId="{A75B0C4B-26E4-4B2B-8FF0-F76FE50D825F}" srcOrd="11" destOrd="0" presId="urn:microsoft.com/office/officeart/2005/8/layout/hProcess9"/>
    <dgm:cxn modelId="{F135E916-A279-4247-B515-625A6CE7FF0A}" type="presParOf" srcId="{BE5164D0-1F12-4265-BB4D-7C500AB277B6}" destId="{F1EF1B9A-ECB4-40AE-A70A-C296FB4B786A}" srcOrd="12" destOrd="0" presId="urn:microsoft.com/office/officeart/2005/8/layout/hProcess9"/>
    <dgm:cxn modelId="{168520C3-2171-423A-99E9-7052A4551DC7}" type="presParOf" srcId="{BE5164D0-1F12-4265-BB4D-7C500AB277B6}" destId="{848D7823-5C22-418A-94F9-228889691FF1}" srcOrd="13" destOrd="0" presId="urn:microsoft.com/office/officeart/2005/8/layout/hProcess9"/>
    <dgm:cxn modelId="{05EE9928-617D-4EF9-86AC-F80795375371}" type="presParOf" srcId="{BE5164D0-1F12-4265-BB4D-7C500AB277B6}" destId="{AB7698F2-8ECA-42EE-A285-A0A926234025}" srcOrd="1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995533-DF6F-4D09-95A8-6847BE276D32}" type="doc">
      <dgm:prSet loTypeId="urn:microsoft.com/office/officeart/2005/8/layout/hProcess9" loCatId="process" qsTypeId="urn:microsoft.com/office/officeart/2005/8/quickstyle/simple1" qsCatId="simple" csTypeId="urn:microsoft.com/office/officeart/2005/8/colors/accent1_2" csCatId="accent1" phldr="1"/>
      <dgm:spPr/>
    </dgm:pt>
    <dgm:pt modelId="{8ED97F6F-07FB-41B1-82A9-DEF079B57260}">
      <dgm:prSet phldrT="[Text]"/>
      <dgm:spPr/>
      <dgm:t>
        <a:bodyPr/>
        <a:lstStyle/>
        <a:p>
          <a:r>
            <a:rPr lang="en-US" dirty="0" smtClean="0"/>
            <a:t>6.5</a:t>
          </a:r>
          <a:endParaRPr lang="en-US" dirty="0"/>
        </a:p>
      </dgm:t>
    </dgm:pt>
    <dgm:pt modelId="{C534F483-6234-4F1A-A285-8AB09964ABF8}" type="parTrans" cxnId="{D295AED3-3435-4D1E-9A04-8F5C1BED8BEB}">
      <dgm:prSet/>
      <dgm:spPr/>
      <dgm:t>
        <a:bodyPr/>
        <a:lstStyle/>
        <a:p>
          <a:endParaRPr lang="en-US"/>
        </a:p>
      </dgm:t>
    </dgm:pt>
    <dgm:pt modelId="{C86F7532-F2DD-4180-BF06-5DFB78894E76}" type="sibTrans" cxnId="{D295AED3-3435-4D1E-9A04-8F5C1BED8BEB}">
      <dgm:prSet/>
      <dgm:spPr/>
      <dgm:t>
        <a:bodyPr/>
        <a:lstStyle/>
        <a:p>
          <a:endParaRPr lang="en-US"/>
        </a:p>
      </dgm:t>
    </dgm:pt>
    <dgm:pt modelId="{7816AE95-5110-4D2E-A30A-99C2B95B8F0A}">
      <dgm:prSet phldrT="[Text]"/>
      <dgm:spPr/>
      <dgm:t>
        <a:bodyPr/>
        <a:lstStyle/>
        <a:p>
          <a:r>
            <a:rPr lang="en-US" dirty="0" smtClean="0"/>
            <a:t>7.0</a:t>
          </a:r>
          <a:endParaRPr lang="en-US" dirty="0"/>
        </a:p>
      </dgm:t>
    </dgm:pt>
    <dgm:pt modelId="{BC12B793-4D5A-4937-9C39-AB5EB3B5A948}" type="parTrans" cxnId="{7916A644-EA8E-4101-9AA4-55AB73ECE012}">
      <dgm:prSet/>
      <dgm:spPr/>
      <dgm:t>
        <a:bodyPr/>
        <a:lstStyle/>
        <a:p>
          <a:endParaRPr lang="en-US"/>
        </a:p>
      </dgm:t>
    </dgm:pt>
    <dgm:pt modelId="{D042D66A-3784-4D97-97EF-BCB6599ADCC0}" type="sibTrans" cxnId="{7916A644-EA8E-4101-9AA4-55AB73ECE012}">
      <dgm:prSet/>
      <dgm:spPr/>
      <dgm:t>
        <a:bodyPr/>
        <a:lstStyle/>
        <a:p>
          <a:endParaRPr lang="en-US"/>
        </a:p>
      </dgm:t>
    </dgm:pt>
    <dgm:pt modelId="{28E4693B-1728-46E1-B32C-9AD7BD635F41}">
      <dgm:prSet phldrT="[Text]"/>
      <dgm:spPr/>
      <dgm:t>
        <a:bodyPr/>
        <a:lstStyle/>
        <a:p>
          <a:r>
            <a:rPr lang="en-US" dirty="0" smtClean="0"/>
            <a:t>7.1</a:t>
          </a:r>
        </a:p>
      </dgm:t>
    </dgm:pt>
    <dgm:pt modelId="{02A5B1FA-31D2-4A77-B438-49F65FAA86AF}" type="parTrans" cxnId="{11AF4E28-512C-4062-B1E1-C9ADF32B9F8B}">
      <dgm:prSet/>
      <dgm:spPr/>
      <dgm:t>
        <a:bodyPr/>
        <a:lstStyle/>
        <a:p>
          <a:endParaRPr lang="en-US"/>
        </a:p>
      </dgm:t>
    </dgm:pt>
    <dgm:pt modelId="{A4584645-00A4-4BF5-9399-E187452FFD64}" type="sibTrans" cxnId="{11AF4E28-512C-4062-B1E1-C9ADF32B9F8B}">
      <dgm:prSet/>
      <dgm:spPr/>
      <dgm:t>
        <a:bodyPr/>
        <a:lstStyle/>
        <a:p>
          <a:endParaRPr lang="en-US"/>
        </a:p>
      </dgm:t>
    </dgm:pt>
    <dgm:pt modelId="{90EB821F-1A93-4F2D-93EE-9B605C0EC7EA}">
      <dgm:prSet phldrT="[Text]"/>
      <dgm:spPr/>
      <dgm:t>
        <a:bodyPr/>
        <a:lstStyle/>
        <a:p>
          <a:r>
            <a:rPr lang="en-US" dirty="0" smtClean="0"/>
            <a:t>6.6</a:t>
          </a:r>
          <a:endParaRPr lang="en-US" dirty="0"/>
        </a:p>
      </dgm:t>
    </dgm:pt>
    <dgm:pt modelId="{F3A3D258-4675-456E-8753-304D2EEC8703}" type="parTrans" cxnId="{09A2410E-BD89-4A39-B494-1479F9D679DF}">
      <dgm:prSet/>
      <dgm:spPr/>
      <dgm:t>
        <a:bodyPr/>
        <a:lstStyle/>
        <a:p>
          <a:endParaRPr lang="en-US"/>
        </a:p>
      </dgm:t>
    </dgm:pt>
    <dgm:pt modelId="{7B7D51C8-CC65-4E9C-BA1C-6A1F8296111B}" type="sibTrans" cxnId="{09A2410E-BD89-4A39-B494-1479F9D679DF}">
      <dgm:prSet/>
      <dgm:spPr/>
      <dgm:t>
        <a:bodyPr/>
        <a:lstStyle/>
        <a:p>
          <a:endParaRPr lang="en-US"/>
        </a:p>
      </dgm:t>
    </dgm:pt>
    <dgm:pt modelId="{7FA145B5-72A7-4293-B1D0-DF41DBE4A0B2}">
      <dgm:prSet phldrT="[Text]"/>
      <dgm:spPr/>
      <dgm:t>
        <a:bodyPr/>
        <a:lstStyle/>
        <a:p>
          <a:r>
            <a:rPr lang="en-US" dirty="0" smtClean="0"/>
            <a:t>7.2</a:t>
          </a:r>
        </a:p>
      </dgm:t>
    </dgm:pt>
    <dgm:pt modelId="{431D482A-67A8-46D6-9D18-2EE75C612003}" type="parTrans" cxnId="{A4D2BC8A-5CDD-4AF8-BF80-F6B046754A61}">
      <dgm:prSet/>
      <dgm:spPr/>
      <dgm:t>
        <a:bodyPr/>
        <a:lstStyle/>
        <a:p>
          <a:endParaRPr lang="en-US"/>
        </a:p>
      </dgm:t>
    </dgm:pt>
    <dgm:pt modelId="{1D60EC16-E2E9-4937-9FB1-20439195B77F}" type="sibTrans" cxnId="{A4D2BC8A-5CDD-4AF8-BF80-F6B046754A61}">
      <dgm:prSet/>
      <dgm:spPr/>
      <dgm:t>
        <a:bodyPr/>
        <a:lstStyle/>
        <a:p>
          <a:endParaRPr lang="en-US"/>
        </a:p>
      </dgm:t>
    </dgm:pt>
    <dgm:pt modelId="{1FB6E70C-7A38-4729-A51D-276003C83A94}">
      <dgm:prSet phldrT="[Text]"/>
      <dgm:spPr/>
      <dgm:t>
        <a:bodyPr/>
        <a:lstStyle/>
        <a:p>
          <a:r>
            <a:rPr lang="en-US" dirty="0" smtClean="0"/>
            <a:t>7.5</a:t>
          </a:r>
        </a:p>
      </dgm:t>
    </dgm:pt>
    <dgm:pt modelId="{DE1D084C-D80E-4A8A-A93A-F17E3A336E5F}" type="parTrans" cxnId="{41AD4703-DCE2-4B39-B91B-B22C9B2DE8D0}">
      <dgm:prSet/>
      <dgm:spPr/>
      <dgm:t>
        <a:bodyPr/>
        <a:lstStyle/>
        <a:p>
          <a:endParaRPr lang="en-US"/>
        </a:p>
      </dgm:t>
    </dgm:pt>
    <dgm:pt modelId="{BE63F7BC-1478-4E06-A8CE-E2891CC7F736}" type="sibTrans" cxnId="{41AD4703-DCE2-4B39-B91B-B22C9B2DE8D0}">
      <dgm:prSet/>
      <dgm:spPr/>
      <dgm:t>
        <a:bodyPr/>
        <a:lstStyle/>
        <a:p>
          <a:endParaRPr lang="en-US"/>
        </a:p>
      </dgm:t>
    </dgm:pt>
    <dgm:pt modelId="{7D1FACE5-BA8F-42C5-8297-51835F15C118}">
      <dgm:prSet phldrT="[Text]"/>
      <dgm:spPr/>
      <dgm:t>
        <a:bodyPr/>
        <a:lstStyle/>
        <a:p>
          <a:r>
            <a:rPr lang="en-US" dirty="0" smtClean="0"/>
            <a:t>8.0</a:t>
          </a:r>
        </a:p>
      </dgm:t>
    </dgm:pt>
    <dgm:pt modelId="{36CC4389-64F9-4B9E-98FE-518DBDDC14D3}" type="parTrans" cxnId="{16495576-04AC-4CB7-8BCA-BFFCAF66848C}">
      <dgm:prSet/>
      <dgm:spPr/>
      <dgm:t>
        <a:bodyPr/>
        <a:lstStyle/>
        <a:p>
          <a:endParaRPr lang="en-US"/>
        </a:p>
      </dgm:t>
    </dgm:pt>
    <dgm:pt modelId="{C4629280-9430-4DD9-A6A4-06AA880081CE}" type="sibTrans" cxnId="{16495576-04AC-4CB7-8BCA-BFFCAF66848C}">
      <dgm:prSet/>
      <dgm:spPr/>
      <dgm:t>
        <a:bodyPr/>
        <a:lstStyle/>
        <a:p>
          <a:endParaRPr lang="en-US"/>
        </a:p>
      </dgm:t>
    </dgm:pt>
    <dgm:pt modelId="{D496EF34-871F-4BEA-BF7B-0C2E51E18CB8}">
      <dgm:prSet phldrT="[Text]"/>
      <dgm:spPr/>
      <dgm:t>
        <a:bodyPr/>
        <a:lstStyle/>
        <a:p>
          <a:r>
            <a:rPr lang="en-US" dirty="0" smtClean="0"/>
            <a:t>8.0.3</a:t>
          </a:r>
        </a:p>
      </dgm:t>
    </dgm:pt>
    <dgm:pt modelId="{C26BAF5A-8D57-4369-9826-607F1406B3C8}" type="parTrans" cxnId="{1EE48B6B-A1E6-49D6-A092-299014FF69FE}">
      <dgm:prSet/>
      <dgm:spPr/>
      <dgm:t>
        <a:bodyPr/>
        <a:lstStyle/>
        <a:p>
          <a:endParaRPr lang="en-US"/>
        </a:p>
      </dgm:t>
    </dgm:pt>
    <dgm:pt modelId="{12242483-5542-403F-A952-3140440615B1}" type="sibTrans" cxnId="{1EE48B6B-A1E6-49D6-A092-299014FF69FE}">
      <dgm:prSet/>
      <dgm:spPr/>
      <dgm:t>
        <a:bodyPr/>
        <a:lstStyle/>
        <a:p>
          <a:endParaRPr lang="en-US"/>
        </a:p>
      </dgm:t>
    </dgm:pt>
    <dgm:pt modelId="{2354AD39-CD2D-4123-A8DE-380C63E1E03B}" type="pres">
      <dgm:prSet presAssocID="{A9995533-DF6F-4D09-95A8-6847BE276D32}" presName="CompostProcess" presStyleCnt="0">
        <dgm:presLayoutVars>
          <dgm:dir/>
          <dgm:resizeHandles val="exact"/>
        </dgm:presLayoutVars>
      </dgm:prSet>
      <dgm:spPr/>
    </dgm:pt>
    <dgm:pt modelId="{A8B8C314-5D74-4320-A92E-4475278F3ECA}" type="pres">
      <dgm:prSet presAssocID="{A9995533-DF6F-4D09-95A8-6847BE276D32}" presName="arrow" presStyleLbl="bgShp" presStyleIdx="0" presStyleCnt="1" custScaleX="117647" custLinFactNeighborY="-281"/>
      <dgm:spPr/>
    </dgm:pt>
    <dgm:pt modelId="{BE5164D0-1F12-4265-BB4D-7C500AB277B6}" type="pres">
      <dgm:prSet presAssocID="{A9995533-DF6F-4D09-95A8-6847BE276D32}" presName="linearProcess" presStyleCnt="0"/>
      <dgm:spPr/>
    </dgm:pt>
    <dgm:pt modelId="{01823D24-D96D-4F7C-8AC9-6EB4A11209BD}" type="pres">
      <dgm:prSet presAssocID="{8ED97F6F-07FB-41B1-82A9-DEF079B57260}" presName="textNode" presStyleLbl="node1" presStyleIdx="0" presStyleCnt="8">
        <dgm:presLayoutVars>
          <dgm:bulletEnabled val="1"/>
        </dgm:presLayoutVars>
      </dgm:prSet>
      <dgm:spPr/>
      <dgm:t>
        <a:bodyPr/>
        <a:lstStyle/>
        <a:p>
          <a:endParaRPr lang="en-US"/>
        </a:p>
      </dgm:t>
    </dgm:pt>
    <dgm:pt modelId="{193747A0-68BE-46D2-AC97-E916D00B39A0}" type="pres">
      <dgm:prSet presAssocID="{C86F7532-F2DD-4180-BF06-5DFB78894E76}" presName="sibTrans" presStyleCnt="0"/>
      <dgm:spPr/>
    </dgm:pt>
    <dgm:pt modelId="{A61085E1-4D17-450F-9619-865AD396C879}" type="pres">
      <dgm:prSet presAssocID="{90EB821F-1A93-4F2D-93EE-9B605C0EC7EA}" presName="textNode" presStyleLbl="node1" presStyleIdx="1" presStyleCnt="8">
        <dgm:presLayoutVars>
          <dgm:bulletEnabled val="1"/>
        </dgm:presLayoutVars>
      </dgm:prSet>
      <dgm:spPr/>
      <dgm:t>
        <a:bodyPr/>
        <a:lstStyle/>
        <a:p>
          <a:endParaRPr lang="en-US"/>
        </a:p>
      </dgm:t>
    </dgm:pt>
    <dgm:pt modelId="{BB8FFE43-3E97-4F33-AEA9-5166F4E35A4B}" type="pres">
      <dgm:prSet presAssocID="{7B7D51C8-CC65-4E9C-BA1C-6A1F8296111B}" presName="sibTrans" presStyleCnt="0"/>
      <dgm:spPr/>
    </dgm:pt>
    <dgm:pt modelId="{E4DA77F7-5D30-43A3-8D18-8FD1E0AFE349}" type="pres">
      <dgm:prSet presAssocID="{7816AE95-5110-4D2E-A30A-99C2B95B8F0A}" presName="textNode" presStyleLbl="node1" presStyleIdx="2" presStyleCnt="8">
        <dgm:presLayoutVars>
          <dgm:bulletEnabled val="1"/>
        </dgm:presLayoutVars>
      </dgm:prSet>
      <dgm:spPr/>
      <dgm:t>
        <a:bodyPr/>
        <a:lstStyle/>
        <a:p>
          <a:endParaRPr lang="en-US"/>
        </a:p>
      </dgm:t>
    </dgm:pt>
    <dgm:pt modelId="{CF05FF40-FF8E-44C4-86E0-398E1A009CDE}" type="pres">
      <dgm:prSet presAssocID="{D042D66A-3784-4D97-97EF-BCB6599ADCC0}" presName="sibTrans" presStyleCnt="0"/>
      <dgm:spPr/>
    </dgm:pt>
    <dgm:pt modelId="{C83341C5-BE72-4896-822C-7AB72D2BF8D7}" type="pres">
      <dgm:prSet presAssocID="{28E4693B-1728-46E1-B32C-9AD7BD635F41}" presName="textNode" presStyleLbl="node1" presStyleIdx="3" presStyleCnt="8">
        <dgm:presLayoutVars>
          <dgm:bulletEnabled val="1"/>
        </dgm:presLayoutVars>
      </dgm:prSet>
      <dgm:spPr/>
      <dgm:t>
        <a:bodyPr/>
        <a:lstStyle/>
        <a:p>
          <a:endParaRPr lang="en-US"/>
        </a:p>
      </dgm:t>
    </dgm:pt>
    <dgm:pt modelId="{9C876980-3572-4A85-9675-BFCAE3EF644F}" type="pres">
      <dgm:prSet presAssocID="{A4584645-00A4-4BF5-9399-E187452FFD64}" presName="sibTrans" presStyleCnt="0"/>
      <dgm:spPr/>
    </dgm:pt>
    <dgm:pt modelId="{E3EC7C4E-CE77-4F2D-93A8-FE6FE56FC287}" type="pres">
      <dgm:prSet presAssocID="{7FA145B5-72A7-4293-B1D0-DF41DBE4A0B2}" presName="textNode" presStyleLbl="node1" presStyleIdx="4" presStyleCnt="8">
        <dgm:presLayoutVars>
          <dgm:bulletEnabled val="1"/>
        </dgm:presLayoutVars>
      </dgm:prSet>
      <dgm:spPr/>
      <dgm:t>
        <a:bodyPr/>
        <a:lstStyle/>
        <a:p>
          <a:endParaRPr lang="en-US"/>
        </a:p>
      </dgm:t>
    </dgm:pt>
    <dgm:pt modelId="{1EFF0300-D461-459B-AE8A-2951EF2BC654}" type="pres">
      <dgm:prSet presAssocID="{1D60EC16-E2E9-4937-9FB1-20439195B77F}" presName="sibTrans" presStyleCnt="0"/>
      <dgm:spPr/>
    </dgm:pt>
    <dgm:pt modelId="{7DE5C87B-7288-40F7-9A36-8327608EABA6}" type="pres">
      <dgm:prSet presAssocID="{1FB6E70C-7A38-4729-A51D-276003C83A94}" presName="textNode" presStyleLbl="node1" presStyleIdx="5" presStyleCnt="8">
        <dgm:presLayoutVars>
          <dgm:bulletEnabled val="1"/>
        </dgm:presLayoutVars>
      </dgm:prSet>
      <dgm:spPr/>
      <dgm:t>
        <a:bodyPr/>
        <a:lstStyle/>
        <a:p>
          <a:endParaRPr lang="en-US"/>
        </a:p>
      </dgm:t>
    </dgm:pt>
    <dgm:pt modelId="{A75B0C4B-26E4-4B2B-8FF0-F76FE50D825F}" type="pres">
      <dgm:prSet presAssocID="{BE63F7BC-1478-4E06-A8CE-E2891CC7F736}" presName="sibTrans" presStyleCnt="0"/>
      <dgm:spPr/>
    </dgm:pt>
    <dgm:pt modelId="{F1EF1B9A-ECB4-40AE-A70A-C296FB4B786A}" type="pres">
      <dgm:prSet presAssocID="{7D1FACE5-BA8F-42C5-8297-51835F15C118}" presName="textNode" presStyleLbl="node1" presStyleIdx="6" presStyleCnt="8">
        <dgm:presLayoutVars>
          <dgm:bulletEnabled val="1"/>
        </dgm:presLayoutVars>
      </dgm:prSet>
      <dgm:spPr/>
      <dgm:t>
        <a:bodyPr/>
        <a:lstStyle/>
        <a:p>
          <a:endParaRPr lang="en-US"/>
        </a:p>
      </dgm:t>
    </dgm:pt>
    <dgm:pt modelId="{848D7823-5C22-418A-94F9-228889691FF1}" type="pres">
      <dgm:prSet presAssocID="{C4629280-9430-4DD9-A6A4-06AA880081CE}" presName="sibTrans" presStyleCnt="0"/>
      <dgm:spPr/>
    </dgm:pt>
    <dgm:pt modelId="{AB7698F2-8ECA-42EE-A285-A0A926234025}" type="pres">
      <dgm:prSet presAssocID="{D496EF34-871F-4BEA-BF7B-0C2E51E18CB8}" presName="textNode" presStyleLbl="node1" presStyleIdx="7" presStyleCnt="8">
        <dgm:presLayoutVars>
          <dgm:bulletEnabled val="1"/>
        </dgm:presLayoutVars>
      </dgm:prSet>
      <dgm:spPr/>
      <dgm:t>
        <a:bodyPr/>
        <a:lstStyle/>
        <a:p>
          <a:endParaRPr lang="en-US"/>
        </a:p>
      </dgm:t>
    </dgm:pt>
  </dgm:ptLst>
  <dgm:cxnLst>
    <dgm:cxn modelId="{09A2410E-BD89-4A39-B494-1479F9D679DF}" srcId="{A9995533-DF6F-4D09-95A8-6847BE276D32}" destId="{90EB821F-1A93-4F2D-93EE-9B605C0EC7EA}" srcOrd="1" destOrd="0" parTransId="{F3A3D258-4675-456E-8753-304D2EEC8703}" sibTransId="{7B7D51C8-CC65-4E9C-BA1C-6A1F8296111B}"/>
    <dgm:cxn modelId="{11AF4E28-512C-4062-B1E1-C9ADF32B9F8B}" srcId="{A9995533-DF6F-4D09-95A8-6847BE276D32}" destId="{28E4693B-1728-46E1-B32C-9AD7BD635F41}" srcOrd="3" destOrd="0" parTransId="{02A5B1FA-31D2-4A77-B438-49F65FAA86AF}" sibTransId="{A4584645-00A4-4BF5-9399-E187452FFD64}"/>
    <dgm:cxn modelId="{444BC3D4-9828-433F-809D-B4DC382ACFD1}" type="presOf" srcId="{1FB6E70C-7A38-4729-A51D-276003C83A94}" destId="{7DE5C87B-7288-40F7-9A36-8327608EABA6}" srcOrd="0" destOrd="0" presId="urn:microsoft.com/office/officeart/2005/8/layout/hProcess9"/>
    <dgm:cxn modelId="{F197C1A3-8644-40BE-B69C-3FE1A3CAF5F8}" type="presOf" srcId="{7D1FACE5-BA8F-42C5-8297-51835F15C118}" destId="{F1EF1B9A-ECB4-40AE-A70A-C296FB4B786A}" srcOrd="0" destOrd="0" presId="urn:microsoft.com/office/officeart/2005/8/layout/hProcess9"/>
    <dgm:cxn modelId="{29844119-BE37-4C46-BB99-FD327F07525E}" type="presOf" srcId="{28E4693B-1728-46E1-B32C-9AD7BD635F41}" destId="{C83341C5-BE72-4896-822C-7AB72D2BF8D7}" srcOrd="0" destOrd="0" presId="urn:microsoft.com/office/officeart/2005/8/layout/hProcess9"/>
    <dgm:cxn modelId="{1EE48B6B-A1E6-49D6-A092-299014FF69FE}" srcId="{A9995533-DF6F-4D09-95A8-6847BE276D32}" destId="{D496EF34-871F-4BEA-BF7B-0C2E51E18CB8}" srcOrd="7" destOrd="0" parTransId="{C26BAF5A-8D57-4369-9826-607F1406B3C8}" sibTransId="{12242483-5542-403F-A952-3140440615B1}"/>
    <dgm:cxn modelId="{41AD4703-DCE2-4B39-B91B-B22C9B2DE8D0}" srcId="{A9995533-DF6F-4D09-95A8-6847BE276D32}" destId="{1FB6E70C-7A38-4729-A51D-276003C83A94}" srcOrd="5" destOrd="0" parTransId="{DE1D084C-D80E-4A8A-A93A-F17E3A336E5F}" sibTransId="{BE63F7BC-1478-4E06-A8CE-E2891CC7F736}"/>
    <dgm:cxn modelId="{C327EF1B-7A1B-4D78-AEA8-2A19A63FCA39}" type="presOf" srcId="{A9995533-DF6F-4D09-95A8-6847BE276D32}" destId="{2354AD39-CD2D-4123-A8DE-380C63E1E03B}" srcOrd="0" destOrd="0" presId="urn:microsoft.com/office/officeart/2005/8/layout/hProcess9"/>
    <dgm:cxn modelId="{7916A644-EA8E-4101-9AA4-55AB73ECE012}" srcId="{A9995533-DF6F-4D09-95A8-6847BE276D32}" destId="{7816AE95-5110-4D2E-A30A-99C2B95B8F0A}" srcOrd="2" destOrd="0" parTransId="{BC12B793-4D5A-4937-9C39-AB5EB3B5A948}" sibTransId="{D042D66A-3784-4D97-97EF-BCB6599ADCC0}"/>
    <dgm:cxn modelId="{F8D0313C-7427-42FE-8C8D-8168431856EF}" type="presOf" srcId="{7FA145B5-72A7-4293-B1D0-DF41DBE4A0B2}" destId="{E3EC7C4E-CE77-4F2D-93A8-FE6FE56FC287}" srcOrd="0" destOrd="0" presId="urn:microsoft.com/office/officeart/2005/8/layout/hProcess9"/>
    <dgm:cxn modelId="{4C906FFB-D77C-42B9-B15E-3B4408B252D0}" type="presOf" srcId="{D496EF34-871F-4BEA-BF7B-0C2E51E18CB8}" destId="{AB7698F2-8ECA-42EE-A285-A0A926234025}" srcOrd="0" destOrd="0" presId="urn:microsoft.com/office/officeart/2005/8/layout/hProcess9"/>
    <dgm:cxn modelId="{E8FA206F-FC62-4739-A29F-B67D0959C7EA}" type="presOf" srcId="{7816AE95-5110-4D2E-A30A-99C2B95B8F0A}" destId="{E4DA77F7-5D30-43A3-8D18-8FD1E0AFE349}" srcOrd="0" destOrd="0" presId="urn:microsoft.com/office/officeart/2005/8/layout/hProcess9"/>
    <dgm:cxn modelId="{D295AED3-3435-4D1E-9A04-8F5C1BED8BEB}" srcId="{A9995533-DF6F-4D09-95A8-6847BE276D32}" destId="{8ED97F6F-07FB-41B1-82A9-DEF079B57260}" srcOrd="0" destOrd="0" parTransId="{C534F483-6234-4F1A-A285-8AB09964ABF8}" sibTransId="{C86F7532-F2DD-4180-BF06-5DFB78894E76}"/>
    <dgm:cxn modelId="{16495576-04AC-4CB7-8BCA-BFFCAF66848C}" srcId="{A9995533-DF6F-4D09-95A8-6847BE276D32}" destId="{7D1FACE5-BA8F-42C5-8297-51835F15C118}" srcOrd="6" destOrd="0" parTransId="{36CC4389-64F9-4B9E-98FE-518DBDDC14D3}" sibTransId="{C4629280-9430-4DD9-A6A4-06AA880081CE}"/>
    <dgm:cxn modelId="{A4D2BC8A-5CDD-4AF8-BF80-F6B046754A61}" srcId="{A9995533-DF6F-4D09-95A8-6847BE276D32}" destId="{7FA145B5-72A7-4293-B1D0-DF41DBE4A0B2}" srcOrd="4" destOrd="0" parTransId="{431D482A-67A8-46D6-9D18-2EE75C612003}" sibTransId="{1D60EC16-E2E9-4937-9FB1-20439195B77F}"/>
    <dgm:cxn modelId="{7BE18BB7-493D-4826-8EB8-DC2C1B5E2722}" type="presOf" srcId="{90EB821F-1A93-4F2D-93EE-9B605C0EC7EA}" destId="{A61085E1-4D17-450F-9619-865AD396C879}" srcOrd="0" destOrd="0" presId="urn:microsoft.com/office/officeart/2005/8/layout/hProcess9"/>
    <dgm:cxn modelId="{2FB6A294-8D06-436F-AEB9-6460D04C0316}" type="presOf" srcId="{8ED97F6F-07FB-41B1-82A9-DEF079B57260}" destId="{01823D24-D96D-4F7C-8AC9-6EB4A11209BD}" srcOrd="0" destOrd="0" presId="urn:microsoft.com/office/officeart/2005/8/layout/hProcess9"/>
    <dgm:cxn modelId="{2BFCAC0A-AB7D-4E9E-B8B9-CC0EE220806E}" type="presParOf" srcId="{2354AD39-CD2D-4123-A8DE-380C63E1E03B}" destId="{A8B8C314-5D74-4320-A92E-4475278F3ECA}" srcOrd="0" destOrd="0" presId="urn:microsoft.com/office/officeart/2005/8/layout/hProcess9"/>
    <dgm:cxn modelId="{7A727BAD-7AF4-415E-A2AF-C01D867E2C86}" type="presParOf" srcId="{2354AD39-CD2D-4123-A8DE-380C63E1E03B}" destId="{BE5164D0-1F12-4265-BB4D-7C500AB277B6}" srcOrd="1" destOrd="0" presId="urn:microsoft.com/office/officeart/2005/8/layout/hProcess9"/>
    <dgm:cxn modelId="{0CED9D84-7B72-49EC-83E4-1BCC9F0D1B42}" type="presParOf" srcId="{BE5164D0-1F12-4265-BB4D-7C500AB277B6}" destId="{01823D24-D96D-4F7C-8AC9-6EB4A11209BD}" srcOrd="0" destOrd="0" presId="urn:microsoft.com/office/officeart/2005/8/layout/hProcess9"/>
    <dgm:cxn modelId="{74F8B97E-4600-4D96-A58C-075C6F079100}" type="presParOf" srcId="{BE5164D0-1F12-4265-BB4D-7C500AB277B6}" destId="{193747A0-68BE-46D2-AC97-E916D00B39A0}" srcOrd="1" destOrd="0" presId="urn:microsoft.com/office/officeart/2005/8/layout/hProcess9"/>
    <dgm:cxn modelId="{4CDB765A-344F-46DA-9F92-9D0EA2F0347F}" type="presParOf" srcId="{BE5164D0-1F12-4265-BB4D-7C500AB277B6}" destId="{A61085E1-4D17-450F-9619-865AD396C879}" srcOrd="2" destOrd="0" presId="urn:microsoft.com/office/officeart/2005/8/layout/hProcess9"/>
    <dgm:cxn modelId="{4467239C-919B-4768-A4CE-E029CE038514}" type="presParOf" srcId="{BE5164D0-1F12-4265-BB4D-7C500AB277B6}" destId="{BB8FFE43-3E97-4F33-AEA9-5166F4E35A4B}" srcOrd="3" destOrd="0" presId="urn:microsoft.com/office/officeart/2005/8/layout/hProcess9"/>
    <dgm:cxn modelId="{D031D3CA-9984-4FBB-BB93-1E7A5B126854}" type="presParOf" srcId="{BE5164D0-1F12-4265-BB4D-7C500AB277B6}" destId="{E4DA77F7-5D30-43A3-8D18-8FD1E0AFE349}" srcOrd="4" destOrd="0" presId="urn:microsoft.com/office/officeart/2005/8/layout/hProcess9"/>
    <dgm:cxn modelId="{3E32A93D-51BC-4AA8-B7C4-5444B97F0549}" type="presParOf" srcId="{BE5164D0-1F12-4265-BB4D-7C500AB277B6}" destId="{CF05FF40-FF8E-44C4-86E0-398E1A009CDE}" srcOrd="5" destOrd="0" presId="urn:microsoft.com/office/officeart/2005/8/layout/hProcess9"/>
    <dgm:cxn modelId="{AE2CF377-63DC-48C5-B956-C637C13A9725}" type="presParOf" srcId="{BE5164D0-1F12-4265-BB4D-7C500AB277B6}" destId="{C83341C5-BE72-4896-822C-7AB72D2BF8D7}" srcOrd="6" destOrd="0" presId="urn:microsoft.com/office/officeart/2005/8/layout/hProcess9"/>
    <dgm:cxn modelId="{0E588055-9407-4657-8624-6F62F3A07EE3}" type="presParOf" srcId="{BE5164D0-1F12-4265-BB4D-7C500AB277B6}" destId="{9C876980-3572-4A85-9675-BFCAE3EF644F}" srcOrd="7" destOrd="0" presId="urn:microsoft.com/office/officeart/2005/8/layout/hProcess9"/>
    <dgm:cxn modelId="{FCDADBAF-8F9C-4EDB-AF9F-066F2479921E}" type="presParOf" srcId="{BE5164D0-1F12-4265-BB4D-7C500AB277B6}" destId="{E3EC7C4E-CE77-4F2D-93A8-FE6FE56FC287}" srcOrd="8" destOrd="0" presId="urn:microsoft.com/office/officeart/2005/8/layout/hProcess9"/>
    <dgm:cxn modelId="{1AD2D4EC-933D-4EF6-BF1C-E43B3AE231AE}" type="presParOf" srcId="{BE5164D0-1F12-4265-BB4D-7C500AB277B6}" destId="{1EFF0300-D461-459B-AE8A-2951EF2BC654}" srcOrd="9" destOrd="0" presId="urn:microsoft.com/office/officeart/2005/8/layout/hProcess9"/>
    <dgm:cxn modelId="{E5B61072-3365-4F20-8CB5-D0DFAEDC891E}" type="presParOf" srcId="{BE5164D0-1F12-4265-BB4D-7C500AB277B6}" destId="{7DE5C87B-7288-40F7-9A36-8327608EABA6}" srcOrd="10" destOrd="0" presId="urn:microsoft.com/office/officeart/2005/8/layout/hProcess9"/>
    <dgm:cxn modelId="{B5E55A5B-600B-4C32-9BB8-8CEEC8FDDA34}" type="presParOf" srcId="{BE5164D0-1F12-4265-BB4D-7C500AB277B6}" destId="{A75B0C4B-26E4-4B2B-8FF0-F76FE50D825F}" srcOrd="11" destOrd="0" presId="urn:microsoft.com/office/officeart/2005/8/layout/hProcess9"/>
    <dgm:cxn modelId="{6F6ADC85-AA90-405E-9197-B11B5E6A3014}" type="presParOf" srcId="{BE5164D0-1F12-4265-BB4D-7C500AB277B6}" destId="{F1EF1B9A-ECB4-40AE-A70A-C296FB4B786A}" srcOrd="12" destOrd="0" presId="urn:microsoft.com/office/officeart/2005/8/layout/hProcess9"/>
    <dgm:cxn modelId="{ADA0126B-5F1D-4782-99C8-4AD893FC0BB5}" type="presParOf" srcId="{BE5164D0-1F12-4265-BB4D-7C500AB277B6}" destId="{848D7823-5C22-418A-94F9-228889691FF1}" srcOrd="13" destOrd="0" presId="urn:microsoft.com/office/officeart/2005/8/layout/hProcess9"/>
    <dgm:cxn modelId="{6A802E8B-87A3-4A44-B906-87DBC0C800C5}" type="presParOf" srcId="{BE5164D0-1F12-4265-BB4D-7C500AB277B6}" destId="{AB7698F2-8ECA-42EE-A285-A0A926234025}" srcOrd="1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995533-DF6F-4D09-95A8-6847BE276D32}" type="doc">
      <dgm:prSet loTypeId="urn:microsoft.com/office/officeart/2005/8/layout/hProcess9" loCatId="process" qsTypeId="urn:microsoft.com/office/officeart/2005/8/quickstyle/simple1" qsCatId="simple" csTypeId="urn:microsoft.com/office/officeart/2005/8/colors/accent1_2" csCatId="accent1" phldr="1"/>
      <dgm:spPr/>
    </dgm:pt>
    <dgm:pt modelId="{8ED97F6F-07FB-41B1-82A9-DEF079B57260}">
      <dgm:prSet phldrT="[Text]"/>
      <dgm:spPr/>
      <dgm:t>
        <a:bodyPr/>
        <a:lstStyle/>
        <a:p>
          <a:r>
            <a:rPr lang="en-US" dirty="0" smtClean="0"/>
            <a:t>6.5</a:t>
          </a:r>
          <a:endParaRPr lang="en-US" dirty="0"/>
        </a:p>
      </dgm:t>
    </dgm:pt>
    <dgm:pt modelId="{C534F483-6234-4F1A-A285-8AB09964ABF8}" type="parTrans" cxnId="{D295AED3-3435-4D1E-9A04-8F5C1BED8BEB}">
      <dgm:prSet/>
      <dgm:spPr/>
      <dgm:t>
        <a:bodyPr/>
        <a:lstStyle/>
        <a:p>
          <a:endParaRPr lang="en-US"/>
        </a:p>
      </dgm:t>
    </dgm:pt>
    <dgm:pt modelId="{C86F7532-F2DD-4180-BF06-5DFB78894E76}" type="sibTrans" cxnId="{D295AED3-3435-4D1E-9A04-8F5C1BED8BEB}">
      <dgm:prSet/>
      <dgm:spPr/>
      <dgm:t>
        <a:bodyPr/>
        <a:lstStyle/>
        <a:p>
          <a:endParaRPr lang="en-US"/>
        </a:p>
      </dgm:t>
    </dgm:pt>
    <dgm:pt modelId="{7816AE95-5110-4D2E-A30A-99C2B95B8F0A}">
      <dgm:prSet phldrT="[Text]"/>
      <dgm:spPr/>
      <dgm:t>
        <a:bodyPr/>
        <a:lstStyle/>
        <a:p>
          <a:r>
            <a:rPr lang="en-US" dirty="0" smtClean="0"/>
            <a:t>7.0</a:t>
          </a:r>
          <a:endParaRPr lang="en-US" dirty="0"/>
        </a:p>
      </dgm:t>
    </dgm:pt>
    <dgm:pt modelId="{BC12B793-4D5A-4937-9C39-AB5EB3B5A948}" type="parTrans" cxnId="{7916A644-EA8E-4101-9AA4-55AB73ECE012}">
      <dgm:prSet/>
      <dgm:spPr/>
      <dgm:t>
        <a:bodyPr/>
        <a:lstStyle/>
        <a:p>
          <a:endParaRPr lang="en-US"/>
        </a:p>
      </dgm:t>
    </dgm:pt>
    <dgm:pt modelId="{D042D66A-3784-4D97-97EF-BCB6599ADCC0}" type="sibTrans" cxnId="{7916A644-EA8E-4101-9AA4-55AB73ECE012}">
      <dgm:prSet/>
      <dgm:spPr/>
      <dgm:t>
        <a:bodyPr/>
        <a:lstStyle/>
        <a:p>
          <a:endParaRPr lang="en-US"/>
        </a:p>
      </dgm:t>
    </dgm:pt>
    <dgm:pt modelId="{28E4693B-1728-46E1-B32C-9AD7BD635F41}">
      <dgm:prSet phldrT="[Text]"/>
      <dgm:spPr/>
      <dgm:t>
        <a:bodyPr/>
        <a:lstStyle/>
        <a:p>
          <a:r>
            <a:rPr lang="en-US" dirty="0" smtClean="0"/>
            <a:t>7.1</a:t>
          </a:r>
        </a:p>
      </dgm:t>
    </dgm:pt>
    <dgm:pt modelId="{02A5B1FA-31D2-4A77-B438-49F65FAA86AF}" type="parTrans" cxnId="{11AF4E28-512C-4062-B1E1-C9ADF32B9F8B}">
      <dgm:prSet/>
      <dgm:spPr/>
      <dgm:t>
        <a:bodyPr/>
        <a:lstStyle/>
        <a:p>
          <a:endParaRPr lang="en-US"/>
        </a:p>
      </dgm:t>
    </dgm:pt>
    <dgm:pt modelId="{A4584645-00A4-4BF5-9399-E187452FFD64}" type="sibTrans" cxnId="{11AF4E28-512C-4062-B1E1-C9ADF32B9F8B}">
      <dgm:prSet/>
      <dgm:spPr/>
      <dgm:t>
        <a:bodyPr/>
        <a:lstStyle/>
        <a:p>
          <a:endParaRPr lang="en-US"/>
        </a:p>
      </dgm:t>
    </dgm:pt>
    <dgm:pt modelId="{90EB821F-1A93-4F2D-93EE-9B605C0EC7EA}">
      <dgm:prSet phldrT="[Text]"/>
      <dgm:spPr/>
      <dgm:t>
        <a:bodyPr/>
        <a:lstStyle/>
        <a:p>
          <a:r>
            <a:rPr lang="en-US" dirty="0" smtClean="0"/>
            <a:t>6.6</a:t>
          </a:r>
          <a:endParaRPr lang="en-US" dirty="0"/>
        </a:p>
      </dgm:t>
    </dgm:pt>
    <dgm:pt modelId="{F3A3D258-4675-456E-8753-304D2EEC8703}" type="parTrans" cxnId="{09A2410E-BD89-4A39-B494-1479F9D679DF}">
      <dgm:prSet/>
      <dgm:spPr/>
      <dgm:t>
        <a:bodyPr/>
        <a:lstStyle/>
        <a:p>
          <a:endParaRPr lang="en-US"/>
        </a:p>
      </dgm:t>
    </dgm:pt>
    <dgm:pt modelId="{7B7D51C8-CC65-4E9C-BA1C-6A1F8296111B}" type="sibTrans" cxnId="{09A2410E-BD89-4A39-B494-1479F9D679DF}">
      <dgm:prSet/>
      <dgm:spPr/>
      <dgm:t>
        <a:bodyPr/>
        <a:lstStyle/>
        <a:p>
          <a:endParaRPr lang="en-US"/>
        </a:p>
      </dgm:t>
    </dgm:pt>
    <dgm:pt modelId="{7FA145B5-72A7-4293-B1D0-DF41DBE4A0B2}">
      <dgm:prSet phldrT="[Text]"/>
      <dgm:spPr/>
      <dgm:t>
        <a:bodyPr/>
        <a:lstStyle/>
        <a:p>
          <a:r>
            <a:rPr lang="en-US" dirty="0" smtClean="0"/>
            <a:t>7.2</a:t>
          </a:r>
        </a:p>
      </dgm:t>
    </dgm:pt>
    <dgm:pt modelId="{431D482A-67A8-46D6-9D18-2EE75C612003}" type="parTrans" cxnId="{A4D2BC8A-5CDD-4AF8-BF80-F6B046754A61}">
      <dgm:prSet/>
      <dgm:spPr/>
      <dgm:t>
        <a:bodyPr/>
        <a:lstStyle/>
        <a:p>
          <a:endParaRPr lang="en-US"/>
        </a:p>
      </dgm:t>
    </dgm:pt>
    <dgm:pt modelId="{1D60EC16-E2E9-4937-9FB1-20439195B77F}" type="sibTrans" cxnId="{A4D2BC8A-5CDD-4AF8-BF80-F6B046754A61}">
      <dgm:prSet/>
      <dgm:spPr/>
      <dgm:t>
        <a:bodyPr/>
        <a:lstStyle/>
        <a:p>
          <a:endParaRPr lang="en-US"/>
        </a:p>
      </dgm:t>
    </dgm:pt>
    <dgm:pt modelId="{1FB6E70C-7A38-4729-A51D-276003C83A94}">
      <dgm:prSet phldrT="[Text]"/>
      <dgm:spPr/>
      <dgm:t>
        <a:bodyPr/>
        <a:lstStyle/>
        <a:p>
          <a:r>
            <a:rPr lang="en-US" dirty="0" smtClean="0"/>
            <a:t>7.5</a:t>
          </a:r>
        </a:p>
      </dgm:t>
    </dgm:pt>
    <dgm:pt modelId="{DE1D084C-D80E-4A8A-A93A-F17E3A336E5F}" type="parTrans" cxnId="{41AD4703-DCE2-4B39-B91B-B22C9B2DE8D0}">
      <dgm:prSet/>
      <dgm:spPr/>
      <dgm:t>
        <a:bodyPr/>
        <a:lstStyle/>
        <a:p>
          <a:endParaRPr lang="en-US"/>
        </a:p>
      </dgm:t>
    </dgm:pt>
    <dgm:pt modelId="{BE63F7BC-1478-4E06-A8CE-E2891CC7F736}" type="sibTrans" cxnId="{41AD4703-DCE2-4B39-B91B-B22C9B2DE8D0}">
      <dgm:prSet/>
      <dgm:spPr/>
      <dgm:t>
        <a:bodyPr/>
        <a:lstStyle/>
        <a:p>
          <a:endParaRPr lang="en-US"/>
        </a:p>
      </dgm:t>
    </dgm:pt>
    <dgm:pt modelId="{7D1FACE5-BA8F-42C5-8297-51835F15C118}">
      <dgm:prSet phldrT="[Text]"/>
      <dgm:spPr/>
      <dgm:t>
        <a:bodyPr/>
        <a:lstStyle/>
        <a:p>
          <a:r>
            <a:rPr lang="en-US" dirty="0" smtClean="0"/>
            <a:t>8.0</a:t>
          </a:r>
        </a:p>
      </dgm:t>
    </dgm:pt>
    <dgm:pt modelId="{36CC4389-64F9-4B9E-98FE-518DBDDC14D3}" type="parTrans" cxnId="{16495576-04AC-4CB7-8BCA-BFFCAF66848C}">
      <dgm:prSet/>
      <dgm:spPr/>
      <dgm:t>
        <a:bodyPr/>
        <a:lstStyle/>
        <a:p>
          <a:endParaRPr lang="en-US"/>
        </a:p>
      </dgm:t>
    </dgm:pt>
    <dgm:pt modelId="{C4629280-9430-4DD9-A6A4-06AA880081CE}" type="sibTrans" cxnId="{16495576-04AC-4CB7-8BCA-BFFCAF66848C}">
      <dgm:prSet/>
      <dgm:spPr/>
      <dgm:t>
        <a:bodyPr/>
        <a:lstStyle/>
        <a:p>
          <a:endParaRPr lang="en-US"/>
        </a:p>
      </dgm:t>
    </dgm:pt>
    <dgm:pt modelId="{D496EF34-871F-4BEA-BF7B-0C2E51E18CB8}">
      <dgm:prSet phldrT="[Text]"/>
      <dgm:spPr/>
      <dgm:t>
        <a:bodyPr/>
        <a:lstStyle/>
        <a:p>
          <a:r>
            <a:rPr lang="en-US" dirty="0" smtClean="0"/>
            <a:t>8.0.3</a:t>
          </a:r>
        </a:p>
      </dgm:t>
    </dgm:pt>
    <dgm:pt modelId="{C26BAF5A-8D57-4369-9826-607F1406B3C8}" type="parTrans" cxnId="{1EE48B6B-A1E6-49D6-A092-299014FF69FE}">
      <dgm:prSet/>
      <dgm:spPr/>
      <dgm:t>
        <a:bodyPr/>
        <a:lstStyle/>
        <a:p>
          <a:endParaRPr lang="en-US"/>
        </a:p>
      </dgm:t>
    </dgm:pt>
    <dgm:pt modelId="{12242483-5542-403F-A952-3140440615B1}" type="sibTrans" cxnId="{1EE48B6B-A1E6-49D6-A092-299014FF69FE}">
      <dgm:prSet/>
      <dgm:spPr/>
      <dgm:t>
        <a:bodyPr/>
        <a:lstStyle/>
        <a:p>
          <a:endParaRPr lang="en-US"/>
        </a:p>
      </dgm:t>
    </dgm:pt>
    <dgm:pt modelId="{2354AD39-CD2D-4123-A8DE-380C63E1E03B}" type="pres">
      <dgm:prSet presAssocID="{A9995533-DF6F-4D09-95A8-6847BE276D32}" presName="CompostProcess" presStyleCnt="0">
        <dgm:presLayoutVars>
          <dgm:dir/>
          <dgm:resizeHandles val="exact"/>
        </dgm:presLayoutVars>
      </dgm:prSet>
      <dgm:spPr/>
    </dgm:pt>
    <dgm:pt modelId="{A8B8C314-5D74-4320-A92E-4475278F3ECA}" type="pres">
      <dgm:prSet presAssocID="{A9995533-DF6F-4D09-95A8-6847BE276D32}" presName="arrow" presStyleLbl="bgShp" presStyleIdx="0" presStyleCnt="1" custScaleX="117647" custLinFactNeighborY="-281"/>
      <dgm:spPr/>
    </dgm:pt>
    <dgm:pt modelId="{BE5164D0-1F12-4265-BB4D-7C500AB277B6}" type="pres">
      <dgm:prSet presAssocID="{A9995533-DF6F-4D09-95A8-6847BE276D32}" presName="linearProcess" presStyleCnt="0"/>
      <dgm:spPr/>
    </dgm:pt>
    <dgm:pt modelId="{01823D24-D96D-4F7C-8AC9-6EB4A11209BD}" type="pres">
      <dgm:prSet presAssocID="{8ED97F6F-07FB-41B1-82A9-DEF079B57260}" presName="textNode" presStyleLbl="node1" presStyleIdx="0" presStyleCnt="8">
        <dgm:presLayoutVars>
          <dgm:bulletEnabled val="1"/>
        </dgm:presLayoutVars>
      </dgm:prSet>
      <dgm:spPr/>
      <dgm:t>
        <a:bodyPr/>
        <a:lstStyle/>
        <a:p>
          <a:endParaRPr lang="en-US"/>
        </a:p>
      </dgm:t>
    </dgm:pt>
    <dgm:pt modelId="{193747A0-68BE-46D2-AC97-E916D00B39A0}" type="pres">
      <dgm:prSet presAssocID="{C86F7532-F2DD-4180-BF06-5DFB78894E76}" presName="sibTrans" presStyleCnt="0"/>
      <dgm:spPr/>
    </dgm:pt>
    <dgm:pt modelId="{A61085E1-4D17-450F-9619-865AD396C879}" type="pres">
      <dgm:prSet presAssocID="{90EB821F-1A93-4F2D-93EE-9B605C0EC7EA}" presName="textNode" presStyleLbl="node1" presStyleIdx="1" presStyleCnt="8">
        <dgm:presLayoutVars>
          <dgm:bulletEnabled val="1"/>
        </dgm:presLayoutVars>
      </dgm:prSet>
      <dgm:spPr/>
      <dgm:t>
        <a:bodyPr/>
        <a:lstStyle/>
        <a:p>
          <a:endParaRPr lang="en-US"/>
        </a:p>
      </dgm:t>
    </dgm:pt>
    <dgm:pt modelId="{BB8FFE43-3E97-4F33-AEA9-5166F4E35A4B}" type="pres">
      <dgm:prSet presAssocID="{7B7D51C8-CC65-4E9C-BA1C-6A1F8296111B}" presName="sibTrans" presStyleCnt="0"/>
      <dgm:spPr/>
    </dgm:pt>
    <dgm:pt modelId="{E4DA77F7-5D30-43A3-8D18-8FD1E0AFE349}" type="pres">
      <dgm:prSet presAssocID="{7816AE95-5110-4D2E-A30A-99C2B95B8F0A}" presName="textNode" presStyleLbl="node1" presStyleIdx="2" presStyleCnt="8">
        <dgm:presLayoutVars>
          <dgm:bulletEnabled val="1"/>
        </dgm:presLayoutVars>
      </dgm:prSet>
      <dgm:spPr/>
      <dgm:t>
        <a:bodyPr/>
        <a:lstStyle/>
        <a:p>
          <a:endParaRPr lang="en-US"/>
        </a:p>
      </dgm:t>
    </dgm:pt>
    <dgm:pt modelId="{CF05FF40-FF8E-44C4-86E0-398E1A009CDE}" type="pres">
      <dgm:prSet presAssocID="{D042D66A-3784-4D97-97EF-BCB6599ADCC0}" presName="sibTrans" presStyleCnt="0"/>
      <dgm:spPr/>
    </dgm:pt>
    <dgm:pt modelId="{C83341C5-BE72-4896-822C-7AB72D2BF8D7}" type="pres">
      <dgm:prSet presAssocID="{28E4693B-1728-46E1-B32C-9AD7BD635F41}" presName="textNode" presStyleLbl="node1" presStyleIdx="3" presStyleCnt="8">
        <dgm:presLayoutVars>
          <dgm:bulletEnabled val="1"/>
        </dgm:presLayoutVars>
      </dgm:prSet>
      <dgm:spPr/>
      <dgm:t>
        <a:bodyPr/>
        <a:lstStyle/>
        <a:p>
          <a:endParaRPr lang="en-US"/>
        </a:p>
      </dgm:t>
    </dgm:pt>
    <dgm:pt modelId="{9C876980-3572-4A85-9675-BFCAE3EF644F}" type="pres">
      <dgm:prSet presAssocID="{A4584645-00A4-4BF5-9399-E187452FFD64}" presName="sibTrans" presStyleCnt="0"/>
      <dgm:spPr/>
    </dgm:pt>
    <dgm:pt modelId="{E3EC7C4E-CE77-4F2D-93A8-FE6FE56FC287}" type="pres">
      <dgm:prSet presAssocID="{7FA145B5-72A7-4293-B1D0-DF41DBE4A0B2}" presName="textNode" presStyleLbl="node1" presStyleIdx="4" presStyleCnt="8">
        <dgm:presLayoutVars>
          <dgm:bulletEnabled val="1"/>
        </dgm:presLayoutVars>
      </dgm:prSet>
      <dgm:spPr/>
      <dgm:t>
        <a:bodyPr/>
        <a:lstStyle/>
        <a:p>
          <a:endParaRPr lang="en-US"/>
        </a:p>
      </dgm:t>
    </dgm:pt>
    <dgm:pt modelId="{1EFF0300-D461-459B-AE8A-2951EF2BC654}" type="pres">
      <dgm:prSet presAssocID="{1D60EC16-E2E9-4937-9FB1-20439195B77F}" presName="sibTrans" presStyleCnt="0"/>
      <dgm:spPr/>
    </dgm:pt>
    <dgm:pt modelId="{7DE5C87B-7288-40F7-9A36-8327608EABA6}" type="pres">
      <dgm:prSet presAssocID="{1FB6E70C-7A38-4729-A51D-276003C83A94}" presName="textNode" presStyleLbl="node1" presStyleIdx="5" presStyleCnt="8">
        <dgm:presLayoutVars>
          <dgm:bulletEnabled val="1"/>
        </dgm:presLayoutVars>
      </dgm:prSet>
      <dgm:spPr/>
      <dgm:t>
        <a:bodyPr/>
        <a:lstStyle/>
        <a:p>
          <a:endParaRPr lang="en-US"/>
        </a:p>
      </dgm:t>
    </dgm:pt>
    <dgm:pt modelId="{A75B0C4B-26E4-4B2B-8FF0-F76FE50D825F}" type="pres">
      <dgm:prSet presAssocID="{BE63F7BC-1478-4E06-A8CE-E2891CC7F736}" presName="sibTrans" presStyleCnt="0"/>
      <dgm:spPr/>
    </dgm:pt>
    <dgm:pt modelId="{F1EF1B9A-ECB4-40AE-A70A-C296FB4B786A}" type="pres">
      <dgm:prSet presAssocID="{7D1FACE5-BA8F-42C5-8297-51835F15C118}" presName="textNode" presStyleLbl="node1" presStyleIdx="6" presStyleCnt="8">
        <dgm:presLayoutVars>
          <dgm:bulletEnabled val="1"/>
        </dgm:presLayoutVars>
      </dgm:prSet>
      <dgm:spPr/>
      <dgm:t>
        <a:bodyPr/>
        <a:lstStyle/>
        <a:p>
          <a:endParaRPr lang="en-US"/>
        </a:p>
      </dgm:t>
    </dgm:pt>
    <dgm:pt modelId="{848D7823-5C22-418A-94F9-228889691FF1}" type="pres">
      <dgm:prSet presAssocID="{C4629280-9430-4DD9-A6A4-06AA880081CE}" presName="sibTrans" presStyleCnt="0"/>
      <dgm:spPr/>
    </dgm:pt>
    <dgm:pt modelId="{AB7698F2-8ECA-42EE-A285-A0A926234025}" type="pres">
      <dgm:prSet presAssocID="{D496EF34-871F-4BEA-BF7B-0C2E51E18CB8}" presName="textNode" presStyleLbl="node1" presStyleIdx="7" presStyleCnt="8">
        <dgm:presLayoutVars>
          <dgm:bulletEnabled val="1"/>
        </dgm:presLayoutVars>
      </dgm:prSet>
      <dgm:spPr/>
      <dgm:t>
        <a:bodyPr/>
        <a:lstStyle/>
        <a:p>
          <a:endParaRPr lang="en-US"/>
        </a:p>
      </dgm:t>
    </dgm:pt>
  </dgm:ptLst>
  <dgm:cxnLst>
    <dgm:cxn modelId="{080BAAEA-7372-4D87-B35B-E552368F0F5B}" type="presOf" srcId="{D496EF34-871F-4BEA-BF7B-0C2E51E18CB8}" destId="{AB7698F2-8ECA-42EE-A285-A0A926234025}" srcOrd="0" destOrd="0" presId="urn:microsoft.com/office/officeart/2005/8/layout/hProcess9"/>
    <dgm:cxn modelId="{8C8A03EA-8F73-405A-87AC-9982210D5088}" type="presOf" srcId="{8ED97F6F-07FB-41B1-82A9-DEF079B57260}" destId="{01823D24-D96D-4F7C-8AC9-6EB4A11209BD}" srcOrd="0" destOrd="0" presId="urn:microsoft.com/office/officeart/2005/8/layout/hProcess9"/>
    <dgm:cxn modelId="{7916A644-EA8E-4101-9AA4-55AB73ECE012}" srcId="{A9995533-DF6F-4D09-95A8-6847BE276D32}" destId="{7816AE95-5110-4D2E-A30A-99C2B95B8F0A}" srcOrd="2" destOrd="0" parTransId="{BC12B793-4D5A-4937-9C39-AB5EB3B5A948}" sibTransId="{D042D66A-3784-4D97-97EF-BCB6599ADCC0}"/>
    <dgm:cxn modelId="{11AF4E28-512C-4062-B1E1-C9ADF32B9F8B}" srcId="{A9995533-DF6F-4D09-95A8-6847BE276D32}" destId="{28E4693B-1728-46E1-B32C-9AD7BD635F41}" srcOrd="3" destOrd="0" parTransId="{02A5B1FA-31D2-4A77-B438-49F65FAA86AF}" sibTransId="{A4584645-00A4-4BF5-9399-E187452FFD64}"/>
    <dgm:cxn modelId="{F5063D38-EBCC-4651-A0D8-05A2176784DD}" type="presOf" srcId="{90EB821F-1A93-4F2D-93EE-9B605C0EC7EA}" destId="{A61085E1-4D17-450F-9619-865AD396C879}" srcOrd="0" destOrd="0" presId="urn:microsoft.com/office/officeart/2005/8/layout/hProcess9"/>
    <dgm:cxn modelId="{6CD808FA-847D-452A-9F64-D10259DEBD3E}" type="presOf" srcId="{7D1FACE5-BA8F-42C5-8297-51835F15C118}" destId="{F1EF1B9A-ECB4-40AE-A70A-C296FB4B786A}" srcOrd="0" destOrd="0" presId="urn:microsoft.com/office/officeart/2005/8/layout/hProcess9"/>
    <dgm:cxn modelId="{A4D2BC8A-5CDD-4AF8-BF80-F6B046754A61}" srcId="{A9995533-DF6F-4D09-95A8-6847BE276D32}" destId="{7FA145B5-72A7-4293-B1D0-DF41DBE4A0B2}" srcOrd="4" destOrd="0" parTransId="{431D482A-67A8-46D6-9D18-2EE75C612003}" sibTransId="{1D60EC16-E2E9-4937-9FB1-20439195B77F}"/>
    <dgm:cxn modelId="{16495576-04AC-4CB7-8BCA-BFFCAF66848C}" srcId="{A9995533-DF6F-4D09-95A8-6847BE276D32}" destId="{7D1FACE5-BA8F-42C5-8297-51835F15C118}" srcOrd="6" destOrd="0" parTransId="{36CC4389-64F9-4B9E-98FE-518DBDDC14D3}" sibTransId="{C4629280-9430-4DD9-A6A4-06AA880081CE}"/>
    <dgm:cxn modelId="{4DBCFB2C-BEEB-4BDA-A34F-5CB88DDE4CA2}" type="presOf" srcId="{A9995533-DF6F-4D09-95A8-6847BE276D32}" destId="{2354AD39-CD2D-4123-A8DE-380C63E1E03B}" srcOrd="0" destOrd="0" presId="urn:microsoft.com/office/officeart/2005/8/layout/hProcess9"/>
    <dgm:cxn modelId="{DFB4C66A-1EC4-4F68-BC0C-011016F1BE3A}" type="presOf" srcId="{28E4693B-1728-46E1-B32C-9AD7BD635F41}" destId="{C83341C5-BE72-4896-822C-7AB72D2BF8D7}" srcOrd="0" destOrd="0" presId="urn:microsoft.com/office/officeart/2005/8/layout/hProcess9"/>
    <dgm:cxn modelId="{D295AED3-3435-4D1E-9A04-8F5C1BED8BEB}" srcId="{A9995533-DF6F-4D09-95A8-6847BE276D32}" destId="{8ED97F6F-07FB-41B1-82A9-DEF079B57260}" srcOrd="0" destOrd="0" parTransId="{C534F483-6234-4F1A-A285-8AB09964ABF8}" sibTransId="{C86F7532-F2DD-4180-BF06-5DFB78894E76}"/>
    <dgm:cxn modelId="{1EE48B6B-A1E6-49D6-A092-299014FF69FE}" srcId="{A9995533-DF6F-4D09-95A8-6847BE276D32}" destId="{D496EF34-871F-4BEA-BF7B-0C2E51E18CB8}" srcOrd="7" destOrd="0" parTransId="{C26BAF5A-8D57-4369-9826-607F1406B3C8}" sibTransId="{12242483-5542-403F-A952-3140440615B1}"/>
    <dgm:cxn modelId="{09A2410E-BD89-4A39-B494-1479F9D679DF}" srcId="{A9995533-DF6F-4D09-95A8-6847BE276D32}" destId="{90EB821F-1A93-4F2D-93EE-9B605C0EC7EA}" srcOrd="1" destOrd="0" parTransId="{F3A3D258-4675-456E-8753-304D2EEC8703}" sibTransId="{7B7D51C8-CC65-4E9C-BA1C-6A1F8296111B}"/>
    <dgm:cxn modelId="{41AD4703-DCE2-4B39-B91B-B22C9B2DE8D0}" srcId="{A9995533-DF6F-4D09-95A8-6847BE276D32}" destId="{1FB6E70C-7A38-4729-A51D-276003C83A94}" srcOrd="5" destOrd="0" parTransId="{DE1D084C-D80E-4A8A-A93A-F17E3A336E5F}" sibTransId="{BE63F7BC-1478-4E06-A8CE-E2891CC7F736}"/>
    <dgm:cxn modelId="{FE5B1BA5-068F-49FA-81CF-807604276003}" type="presOf" srcId="{7816AE95-5110-4D2E-A30A-99C2B95B8F0A}" destId="{E4DA77F7-5D30-43A3-8D18-8FD1E0AFE349}" srcOrd="0" destOrd="0" presId="urn:microsoft.com/office/officeart/2005/8/layout/hProcess9"/>
    <dgm:cxn modelId="{07CE0536-A4F3-43C3-8ADB-7B31A88F27C0}" type="presOf" srcId="{7FA145B5-72A7-4293-B1D0-DF41DBE4A0B2}" destId="{E3EC7C4E-CE77-4F2D-93A8-FE6FE56FC287}" srcOrd="0" destOrd="0" presId="urn:microsoft.com/office/officeart/2005/8/layout/hProcess9"/>
    <dgm:cxn modelId="{42EFFFD1-48F5-403D-96CB-8172DC861265}" type="presOf" srcId="{1FB6E70C-7A38-4729-A51D-276003C83A94}" destId="{7DE5C87B-7288-40F7-9A36-8327608EABA6}" srcOrd="0" destOrd="0" presId="urn:microsoft.com/office/officeart/2005/8/layout/hProcess9"/>
    <dgm:cxn modelId="{92FCA56B-17F3-4A01-8C51-F757C0BAD12E}" type="presParOf" srcId="{2354AD39-CD2D-4123-A8DE-380C63E1E03B}" destId="{A8B8C314-5D74-4320-A92E-4475278F3ECA}" srcOrd="0" destOrd="0" presId="urn:microsoft.com/office/officeart/2005/8/layout/hProcess9"/>
    <dgm:cxn modelId="{B1D72F9E-00A3-406A-B291-4AAC184C26AC}" type="presParOf" srcId="{2354AD39-CD2D-4123-A8DE-380C63E1E03B}" destId="{BE5164D0-1F12-4265-BB4D-7C500AB277B6}" srcOrd="1" destOrd="0" presId="urn:microsoft.com/office/officeart/2005/8/layout/hProcess9"/>
    <dgm:cxn modelId="{325C3551-219B-4CA9-87B7-11C3EF698C57}" type="presParOf" srcId="{BE5164D0-1F12-4265-BB4D-7C500AB277B6}" destId="{01823D24-D96D-4F7C-8AC9-6EB4A11209BD}" srcOrd="0" destOrd="0" presId="urn:microsoft.com/office/officeart/2005/8/layout/hProcess9"/>
    <dgm:cxn modelId="{AA644A66-56DC-4783-B32F-9B8B20D18532}" type="presParOf" srcId="{BE5164D0-1F12-4265-BB4D-7C500AB277B6}" destId="{193747A0-68BE-46D2-AC97-E916D00B39A0}" srcOrd="1" destOrd="0" presId="urn:microsoft.com/office/officeart/2005/8/layout/hProcess9"/>
    <dgm:cxn modelId="{B84BECD2-4E74-4459-8C19-C5298440C56E}" type="presParOf" srcId="{BE5164D0-1F12-4265-BB4D-7C500AB277B6}" destId="{A61085E1-4D17-450F-9619-865AD396C879}" srcOrd="2" destOrd="0" presId="urn:microsoft.com/office/officeart/2005/8/layout/hProcess9"/>
    <dgm:cxn modelId="{D11DC4C3-B7C5-401D-8F86-1BE0AED0FD70}" type="presParOf" srcId="{BE5164D0-1F12-4265-BB4D-7C500AB277B6}" destId="{BB8FFE43-3E97-4F33-AEA9-5166F4E35A4B}" srcOrd="3" destOrd="0" presId="urn:microsoft.com/office/officeart/2005/8/layout/hProcess9"/>
    <dgm:cxn modelId="{721BAB8C-E0AB-4082-BB54-23959207E176}" type="presParOf" srcId="{BE5164D0-1F12-4265-BB4D-7C500AB277B6}" destId="{E4DA77F7-5D30-43A3-8D18-8FD1E0AFE349}" srcOrd="4" destOrd="0" presId="urn:microsoft.com/office/officeart/2005/8/layout/hProcess9"/>
    <dgm:cxn modelId="{8F8DF504-A595-45A4-A382-817968E9F811}" type="presParOf" srcId="{BE5164D0-1F12-4265-BB4D-7C500AB277B6}" destId="{CF05FF40-FF8E-44C4-86E0-398E1A009CDE}" srcOrd="5" destOrd="0" presId="urn:microsoft.com/office/officeart/2005/8/layout/hProcess9"/>
    <dgm:cxn modelId="{77CDC2CD-E452-4B0D-AC70-0D6AA0B0EE9F}" type="presParOf" srcId="{BE5164D0-1F12-4265-BB4D-7C500AB277B6}" destId="{C83341C5-BE72-4896-822C-7AB72D2BF8D7}" srcOrd="6" destOrd="0" presId="urn:microsoft.com/office/officeart/2005/8/layout/hProcess9"/>
    <dgm:cxn modelId="{6D167332-5E99-4E26-A01F-D9A689D800F9}" type="presParOf" srcId="{BE5164D0-1F12-4265-BB4D-7C500AB277B6}" destId="{9C876980-3572-4A85-9675-BFCAE3EF644F}" srcOrd="7" destOrd="0" presId="urn:microsoft.com/office/officeart/2005/8/layout/hProcess9"/>
    <dgm:cxn modelId="{8B86C941-0F90-443C-9250-392229044D71}" type="presParOf" srcId="{BE5164D0-1F12-4265-BB4D-7C500AB277B6}" destId="{E3EC7C4E-CE77-4F2D-93A8-FE6FE56FC287}" srcOrd="8" destOrd="0" presId="urn:microsoft.com/office/officeart/2005/8/layout/hProcess9"/>
    <dgm:cxn modelId="{C49F9D1B-C87B-492C-9220-5B45E733801E}" type="presParOf" srcId="{BE5164D0-1F12-4265-BB4D-7C500AB277B6}" destId="{1EFF0300-D461-459B-AE8A-2951EF2BC654}" srcOrd="9" destOrd="0" presId="urn:microsoft.com/office/officeart/2005/8/layout/hProcess9"/>
    <dgm:cxn modelId="{F7F94B10-AE91-45C1-BD30-DD6AFE8E42F6}" type="presParOf" srcId="{BE5164D0-1F12-4265-BB4D-7C500AB277B6}" destId="{7DE5C87B-7288-40F7-9A36-8327608EABA6}" srcOrd="10" destOrd="0" presId="urn:microsoft.com/office/officeart/2005/8/layout/hProcess9"/>
    <dgm:cxn modelId="{ADAFE64B-1D5E-402D-AB79-99728C58F9FF}" type="presParOf" srcId="{BE5164D0-1F12-4265-BB4D-7C500AB277B6}" destId="{A75B0C4B-26E4-4B2B-8FF0-F76FE50D825F}" srcOrd="11" destOrd="0" presId="urn:microsoft.com/office/officeart/2005/8/layout/hProcess9"/>
    <dgm:cxn modelId="{81221B93-BA77-4F88-91D1-7B8AD7AB7BBD}" type="presParOf" srcId="{BE5164D0-1F12-4265-BB4D-7C500AB277B6}" destId="{F1EF1B9A-ECB4-40AE-A70A-C296FB4B786A}" srcOrd="12" destOrd="0" presId="urn:microsoft.com/office/officeart/2005/8/layout/hProcess9"/>
    <dgm:cxn modelId="{A046DAB6-62BF-4DDF-906E-6B03CA1F15C2}" type="presParOf" srcId="{BE5164D0-1F12-4265-BB4D-7C500AB277B6}" destId="{848D7823-5C22-418A-94F9-228889691FF1}" srcOrd="13" destOrd="0" presId="urn:microsoft.com/office/officeart/2005/8/layout/hProcess9"/>
    <dgm:cxn modelId="{0C66ABD3-F45E-48FF-8A15-45FC5EE4A756}" type="presParOf" srcId="{BE5164D0-1F12-4265-BB4D-7C500AB277B6}" destId="{AB7698F2-8ECA-42EE-A285-A0A926234025}" srcOrd="1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9995533-DF6F-4D09-95A8-6847BE276D32}" type="doc">
      <dgm:prSet loTypeId="urn:microsoft.com/office/officeart/2005/8/layout/hProcess9" loCatId="process" qsTypeId="urn:microsoft.com/office/officeart/2005/8/quickstyle/simple1" qsCatId="simple" csTypeId="urn:microsoft.com/office/officeart/2005/8/colors/accent1_2" csCatId="accent1" phldr="1"/>
      <dgm:spPr/>
    </dgm:pt>
    <dgm:pt modelId="{8ED97F6F-07FB-41B1-82A9-DEF079B57260}">
      <dgm:prSet phldrT="[Text]"/>
      <dgm:spPr/>
      <dgm:t>
        <a:bodyPr/>
        <a:lstStyle/>
        <a:p>
          <a:r>
            <a:rPr lang="en-US" dirty="0" smtClean="0"/>
            <a:t>6.5</a:t>
          </a:r>
          <a:endParaRPr lang="en-US" dirty="0"/>
        </a:p>
      </dgm:t>
    </dgm:pt>
    <dgm:pt modelId="{C534F483-6234-4F1A-A285-8AB09964ABF8}" type="parTrans" cxnId="{D295AED3-3435-4D1E-9A04-8F5C1BED8BEB}">
      <dgm:prSet/>
      <dgm:spPr/>
      <dgm:t>
        <a:bodyPr/>
        <a:lstStyle/>
        <a:p>
          <a:endParaRPr lang="en-US"/>
        </a:p>
      </dgm:t>
    </dgm:pt>
    <dgm:pt modelId="{C86F7532-F2DD-4180-BF06-5DFB78894E76}" type="sibTrans" cxnId="{D295AED3-3435-4D1E-9A04-8F5C1BED8BEB}">
      <dgm:prSet/>
      <dgm:spPr/>
      <dgm:t>
        <a:bodyPr/>
        <a:lstStyle/>
        <a:p>
          <a:endParaRPr lang="en-US"/>
        </a:p>
      </dgm:t>
    </dgm:pt>
    <dgm:pt modelId="{7816AE95-5110-4D2E-A30A-99C2B95B8F0A}">
      <dgm:prSet phldrT="[Text]"/>
      <dgm:spPr/>
      <dgm:t>
        <a:bodyPr/>
        <a:lstStyle/>
        <a:p>
          <a:r>
            <a:rPr lang="en-US" dirty="0" smtClean="0"/>
            <a:t>7.0</a:t>
          </a:r>
          <a:endParaRPr lang="en-US" dirty="0"/>
        </a:p>
      </dgm:t>
    </dgm:pt>
    <dgm:pt modelId="{BC12B793-4D5A-4937-9C39-AB5EB3B5A948}" type="parTrans" cxnId="{7916A644-EA8E-4101-9AA4-55AB73ECE012}">
      <dgm:prSet/>
      <dgm:spPr/>
      <dgm:t>
        <a:bodyPr/>
        <a:lstStyle/>
        <a:p>
          <a:endParaRPr lang="en-US"/>
        </a:p>
      </dgm:t>
    </dgm:pt>
    <dgm:pt modelId="{D042D66A-3784-4D97-97EF-BCB6599ADCC0}" type="sibTrans" cxnId="{7916A644-EA8E-4101-9AA4-55AB73ECE012}">
      <dgm:prSet/>
      <dgm:spPr/>
      <dgm:t>
        <a:bodyPr/>
        <a:lstStyle/>
        <a:p>
          <a:endParaRPr lang="en-US"/>
        </a:p>
      </dgm:t>
    </dgm:pt>
    <dgm:pt modelId="{28E4693B-1728-46E1-B32C-9AD7BD635F41}">
      <dgm:prSet phldrT="[Text]"/>
      <dgm:spPr/>
      <dgm:t>
        <a:bodyPr/>
        <a:lstStyle/>
        <a:p>
          <a:r>
            <a:rPr lang="en-US" dirty="0" smtClean="0"/>
            <a:t>7.1</a:t>
          </a:r>
        </a:p>
      </dgm:t>
    </dgm:pt>
    <dgm:pt modelId="{02A5B1FA-31D2-4A77-B438-49F65FAA86AF}" type="parTrans" cxnId="{11AF4E28-512C-4062-B1E1-C9ADF32B9F8B}">
      <dgm:prSet/>
      <dgm:spPr/>
      <dgm:t>
        <a:bodyPr/>
        <a:lstStyle/>
        <a:p>
          <a:endParaRPr lang="en-US"/>
        </a:p>
      </dgm:t>
    </dgm:pt>
    <dgm:pt modelId="{A4584645-00A4-4BF5-9399-E187452FFD64}" type="sibTrans" cxnId="{11AF4E28-512C-4062-B1E1-C9ADF32B9F8B}">
      <dgm:prSet/>
      <dgm:spPr/>
      <dgm:t>
        <a:bodyPr/>
        <a:lstStyle/>
        <a:p>
          <a:endParaRPr lang="en-US"/>
        </a:p>
      </dgm:t>
    </dgm:pt>
    <dgm:pt modelId="{90EB821F-1A93-4F2D-93EE-9B605C0EC7EA}">
      <dgm:prSet phldrT="[Text]"/>
      <dgm:spPr/>
      <dgm:t>
        <a:bodyPr/>
        <a:lstStyle/>
        <a:p>
          <a:r>
            <a:rPr lang="en-US" dirty="0" smtClean="0"/>
            <a:t>6.6</a:t>
          </a:r>
          <a:endParaRPr lang="en-US" dirty="0"/>
        </a:p>
      </dgm:t>
    </dgm:pt>
    <dgm:pt modelId="{F3A3D258-4675-456E-8753-304D2EEC8703}" type="parTrans" cxnId="{09A2410E-BD89-4A39-B494-1479F9D679DF}">
      <dgm:prSet/>
      <dgm:spPr/>
      <dgm:t>
        <a:bodyPr/>
        <a:lstStyle/>
        <a:p>
          <a:endParaRPr lang="en-US"/>
        </a:p>
      </dgm:t>
    </dgm:pt>
    <dgm:pt modelId="{7B7D51C8-CC65-4E9C-BA1C-6A1F8296111B}" type="sibTrans" cxnId="{09A2410E-BD89-4A39-B494-1479F9D679DF}">
      <dgm:prSet/>
      <dgm:spPr/>
      <dgm:t>
        <a:bodyPr/>
        <a:lstStyle/>
        <a:p>
          <a:endParaRPr lang="en-US"/>
        </a:p>
      </dgm:t>
    </dgm:pt>
    <dgm:pt modelId="{7FA145B5-72A7-4293-B1D0-DF41DBE4A0B2}">
      <dgm:prSet phldrT="[Text]"/>
      <dgm:spPr/>
      <dgm:t>
        <a:bodyPr/>
        <a:lstStyle/>
        <a:p>
          <a:r>
            <a:rPr lang="en-US" dirty="0" smtClean="0"/>
            <a:t>7.2</a:t>
          </a:r>
        </a:p>
      </dgm:t>
    </dgm:pt>
    <dgm:pt modelId="{431D482A-67A8-46D6-9D18-2EE75C612003}" type="parTrans" cxnId="{A4D2BC8A-5CDD-4AF8-BF80-F6B046754A61}">
      <dgm:prSet/>
      <dgm:spPr/>
      <dgm:t>
        <a:bodyPr/>
        <a:lstStyle/>
        <a:p>
          <a:endParaRPr lang="en-US"/>
        </a:p>
      </dgm:t>
    </dgm:pt>
    <dgm:pt modelId="{1D60EC16-E2E9-4937-9FB1-20439195B77F}" type="sibTrans" cxnId="{A4D2BC8A-5CDD-4AF8-BF80-F6B046754A61}">
      <dgm:prSet/>
      <dgm:spPr/>
      <dgm:t>
        <a:bodyPr/>
        <a:lstStyle/>
        <a:p>
          <a:endParaRPr lang="en-US"/>
        </a:p>
      </dgm:t>
    </dgm:pt>
    <dgm:pt modelId="{1FB6E70C-7A38-4729-A51D-276003C83A94}">
      <dgm:prSet phldrT="[Text]"/>
      <dgm:spPr/>
      <dgm:t>
        <a:bodyPr/>
        <a:lstStyle/>
        <a:p>
          <a:r>
            <a:rPr lang="en-US" dirty="0" smtClean="0"/>
            <a:t>7.5</a:t>
          </a:r>
        </a:p>
      </dgm:t>
    </dgm:pt>
    <dgm:pt modelId="{DE1D084C-D80E-4A8A-A93A-F17E3A336E5F}" type="parTrans" cxnId="{41AD4703-DCE2-4B39-B91B-B22C9B2DE8D0}">
      <dgm:prSet/>
      <dgm:spPr/>
      <dgm:t>
        <a:bodyPr/>
        <a:lstStyle/>
        <a:p>
          <a:endParaRPr lang="en-US"/>
        </a:p>
      </dgm:t>
    </dgm:pt>
    <dgm:pt modelId="{BE63F7BC-1478-4E06-A8CE-E2891CC7F736}" type="sibTrans" cxnId="{41AD4703-DCE2-4B39-B91B-B22C9B2DE8D0}">
      <dgm:prSet/>
      <dgm:spPr/>
      <dgm:t>
        <a:bodyPr/>
        <a:lstStyle/>
        <a:p>
          <a:endParaRPr lang="en-US"/>
        </a:p>
      </dgm:t>
    </dgm:pt>
    <dgm:pt modelId="{7D1FACE5-BA8F-42C5-8297-51835F15C118}">
      <dgm:prSet phldrT="[Text]"/>
      <dgm:spPr/>
      <dgm:t>
        <a:bodyPr/>
        <a:lstStyle/>
        <a:p>
          <a:r>
            <a:rPr lang="en-US" dirty="0" smtClean="0"/>
            <a:t>8.0</a:t>
          </a:r>
        </a:p>
      </dgm:t>
    </dgm:pt>
    <dgm:pt modelId="{36CC4389-64F9-4B9E-98FE-518DBDDC14D3}" type="parTrans" cxnId="{16495576-04AC-4CB7-8BCA-BFFCAF66848C}">
      <dgm:prSet/>
      <dgm:spPr/>
      <dgm:t>
        <a:bodyPr/>
        <a:lstStyle/>
        <a:p>
          <a:endParaRPr lang="en-US"/>
        </a:p>
      </dgm:t>
    </dgm:pt>
    <dgm:pt modelId="{C4629280-9430-4DD9-A6A4-06AA880081CE}" type="sibTrans" cxnId="{16495576-04AC-4CB7-8BCA-BFFCAF66848C}">
      <dgm:prSet/>
      <dgm:spPr/>
      <dgm:t>
        <a:bodyPr/>
        <a:lstStyle/>
        <a:p>
          <a:endParaRPr lang="en-US"/>
        </a:p>
      </dgm:t>
    </dgm:pt>
    <dgm:pt modelId="{D496EF34-871F-4BEA-BF7B-0C2E51E18CB8}">
      <dgm:prSet phldrT="[Text]"/>
      <dgm:spPr/>
      <dgm:t>
        <a:bodyPr/>
        <a:lstStyle/>
        <a:p>
          <a:r>
            <a:rPr lang="en-US" dirty="0" smtClean="0"/>
            <a:t>8.0.3</a:t>
          </a:r>
        </a:p>
      </dgm:t>
    </dgm:pt>
    <dgm:pt modelId="{C26BAF5A-8D57-4369-9826-607F1406B3C8}" type="parTrans" cxnId="{1EE48B6B-A1E6-49D6-A092-299014FF69FE}">
      <dgm:prSet/>
      <dgm:spPr/>
      <dgm:t>
        <a:bodyPr/>
        <a:lstStyle/>
        <a:p>
          <a:endParaRPr lang="en-US"/>
        </a:p>
      </dgm:t>
    </dgm:pt>
    <dgm:pt modelId="{12242483-5542-403F-A952-3140440615B1}" type="sibTrans" cxnId="{1EE48B6B-A1E6-49D6-A092-299014FF69FE}">
      <dgm:prSet/>
      <dgm:spPr/>
      <dgm:t>
        <a:bodyPr/>
        <a:lstStyle/>
        <a:p>
          <a:endParaRPr lang="en-US"/>
        </a:p>
      </dgm:t>
    </dgm:pt>
    <dgm:pt modelId="{2354AD39-CD2D-4123-A8DE-380C63E1E03B}" type="pres">
      <dgm:prSet presAssocID="{A9995533-DF6F-4D09-95A8-6847BE276D32}" presName="CompostProcess" presStyleCnt="0">
        <dgm:presLayoutVars>
          <dgm:dir/>
          <dgm:resizeHandles val="exact"/>
        </dgm:presLayoutVars>
      </dgm:prSet>
      <dgm:spPr/>
    </dgm:pt>
    <dgm:pt modelId="{A8B8C314-5D74-4320-A92E-4475278F3ECA}" type="pres">
      <dgm:prSet presAssocID="{A9995533-DF6F-4D09-95A8-6847BE276D32}" presName="arrow" presStyleLbl="bgShp" presStyleIdx="0" presStyleCnt="1" custScaleX="117647" custLinFactNeighborY="-281"/>
      <dgm:spPr/>
    </dgm:pt>
    <dgm:pt modelId="{BE5164D0-1F12-4265-BB4D-7C500AB277B6}" type="pres">
      <dgm:prSet presAssocID="{A9995533-DF6F-4D09-95A8-6847BE276D32}" presName="linearProcess" presStyleCnt="0"/>
      <dgm:spPr/>
    </dgm:pt>
    <dgm:pt modelId="{01823D24-D96D-4F7C-8AC9-6EB4A11209BD}" type="pres">
      <dgm:prSet presAssocID="{8ED97F6F-07FB-41B1-82A9-DEF079B57260}" presName="textNode" presStyleLbl="node1" presStyleIdx="0" presStyleCnt="8">
        <dgm:presLayoutVars>
          <dgm:bulletEnabled val="1"/>
        </dgm:presLayoutVars>
      </dgm:prSet>
      <dgm:spPr/>
      <dgm:t>
        <a:bodyPr/>
        <a:lstStyle/>
        <a:p>
          <a:endParaRPr lang="en-US"/>
        </a:p>
      </dgm:t>
    </dgm:pt>
    <dgm:pt modelId="{193747A0-68BE-46D2-AC97-E916D00B39A0}" type="pres">
      <dgm:prSet presAssocID="{C86F7532-F2DD-4180-BF06-5DFB78894E76}" presName="sibTrans" presStyleCnt="0"/>
      <dgm:spPr/>
    </dgm:pt>
    <dgm:pt modelId="{A61085E1-4D17-450F-9619-865AD396C879}" type="pres">
      <dgm:prSet presAssocID="{90EB821F-1A93-4F2D-93EE-9B605C0EC7EA}" presName="textNode" presStyleLbl="node1" presStyleIdx="1" presStyleCnt="8">
        <dgm:presLayoutVars>
          <dgm:bulletEnabled val="1"/>
        </dgm:presLayoutVars>
      </dgm:prSet>
      <dgm:spPr/>
      <dgm:t>
        <a:bodyPr/>
        <a:lstStyle/>
        <a:p>
          <a:endParaRPr lang="en-US"/>
        </a:p>
      </dgm:t>
    </dgm:pt>
    <dgm:pt modelId="{BB8FFE43-3E97-4F33-AEA9-5166F4E35A4B}" type="pres">
      <dgm:prSet presAssocID="{7B7D51C8-CC65-4E9C-BA1C-6A1F8296111B}" presName="sibTrans" presStyleCnt="0"/>
      <dgm:spPr/>
    </dgm:pt>
    <dgm:pt modelId="{E4DA77F7-5D30-43A3-8D18-8FD1E0AFE349}" type="pres">
      <dgm:prSet presAssocID="{7816AE95-5110-4D2E-A30A-99C2B95B8F0A}" presName="textNode" presStyleLbl="node1" presStyleIdx="2" presStyleCnt="8">
        <dgm:presLayoutVars>
          <dgm:bulletEnabled val="1"/>
        </dgm:presLayoutVars>
      </dgm:prSet>
      <dgm:spPr/>
      <dgm:t>
        <a:bodyPr/>
        <a:lstStyle/>
        <a:p>
          <a:endParaRPr lang="en-US"/>
        </a:p>
      </dgm:t>
    </dgm:pt>
    <dgm:pt modelId="{CF05FF40-FF8E-44C4-86E0-398E1A009CDE}" type="pres">
      <dgm:prSet presAssocID="{D042D66A-3784-4D97-97EF-BCB6599ADCC0}" presName="sibTrans" presStyleCnt="0"/>
      <dgm:spPr/>
    </dgm:pt>
    <dgm:pt modelId="{C83341C5-BE72-4896-822C-7AB72D2BF8D7}" type="pres">
      <dgm:prSet presAssocID="{28E4693B-1728-46E1-B32C-9AD7BD635F41}" presName="textNode" presStyleLbl="node1" presStyleIdx="3" presStyleCnt="8">
        <dgm:presLayoutVars>
          <dgm:bulletEnabled val="1"/>
        </dgm:presLayoutVars>
      </dgm:prSet>
      <dgm:spPr/>
      <dgm:t>
        <a:bodyPr/>
        <a:lstStyle/>
        <a:p>
          <a:endParaRPr lang="en-US"/>
        </a:p>
      </dgm:t>
    </dgm:pt>
    <dgm:pt modelId="{9C876980-3572-4A85-9675-BFCAE3EF644F}" type="pres">
      <dgm:prSet presAssocID="{A4584645-00A4-4BF5-9399-E187452FFD64}" presName="sibTrans" presStyleCnt="0"/>
      <dgm:spPr/>
    </dgm:pt>
    <dgm:pt modelId="{E3EC7C4E-CE77-4F2D-93A8-FE6FE56FC287}" type="pres">
      <dgm:prSet presAssocID="{7FA145B5-72A7-4293-B1D0-DF41DBE4A0B2}" presName="textNode" presStyleLbl="node1" presStyleIdx="4" presStyleCnt="8">
        <dgm:presLayoutVars>
          <dgm:bulletEnabled val="1"/>
        </dgm:presLayoutVars>
      </dgm:prSet>
      <dgm:spPr/>
      <dgm:t>
        <a:bodyPr/>
        <a:lstStyle/>
        <a:p>
          <a:endParaRPr lang="en-US"/>
        </a:p>
      </dgm:t>
    </dgm:pt>
    <dgm:pt modelId="{1EFF0300-D461-459B-AE8A-2951EF2BC654}" type="pres">
      <dgm:prSet presAssocID="{1D60EC16-E2E9-4937-9FB1-20439195B77F}" presName="sibTrans" presStyleCnt="0"/>
      <dgm:spPr/>
    </dgm:pt>
    <dgm:pt modelId="{7DE5C87B-7288-40F7-9A36-8327608EABA6}" type="pres">
      <dgm:prSet presAssocID="{1FB6E70C-7A38-4729-A51D-276003C83A94}" presName="textNode" presStyleLbl="node1" presStyleIdx="5" presStyleCnt="8">
        <dgm:presLayoutVars>
          <dgm:bulletEnabled val="1"/>
        </dgm:presLayoutVars>
      </dgm:prSet>
      <dgm:spPr/>
      <dgm:t>
        <a:bodyPr/>
        <a:lstStyle/>
        <a:p>
          <a:endParaRPr lang="en-US"/>
        </a:p>
      </dgm:t>
    </dgm:pt>
    <dgm:pt modelId="{A75B0C4B-26E4-4B2B-8FF0-F76FE50D825F}" type="pres">
      <dgm:prSet presAssocID="{BE63F7BC-1478-4E06-A8CE-E2891CC7F736}" presName="sibTrans" presStyleCnt="0"/>
      <dgm:spPr/>
    </dgm:pt>
    <dgm:pt modelId="{F1EF1B9A-ECB4-40AE-A70A-C296FB4B786A}" type="pres">
      <dgm:prSet presAssocID="{7D1FACE5-BA8F-42C5-8297-51835F15C118}" presName="textNode" presStyleLbl="node1" presStyleIdx="6" presStyleCnt="8">
        <dgm:presLayoutVars>
          <dgm:bulletEnabled val="1"/>
        </dgm:presLayoutVars>
      </dgm:prSet>
      <dgm:spPr/>
      <dgm:t>
        <a:bodyPr/>
        <a:lstStyle/>
        <a:p>
          <a:endParaRPr lang="en-US"/>
        </a:p>
      </dgm:t>
    </dgm:pt>
    <dgm:pt modelId="{848D7823-5C22-418A-94F9-228889691FF1}" type="pres">
      <dgm:prSet presAssocID="{C4629280-9430-4DD9-A6A4-06AA880081CE}" presName="sibTrans" presStyleCnt="0"/>
      <dgm:spPr/>
    </dgm:pt>
    <dgm:pt modelId="{AB7698F2-8ECA-42EE-A285-A0A926234025}" type="pres">
      <dgm:prSet presAssocID="{D496EF34-871F-4BEA-BF7B-0C2E51E18CB8}" presName="textNode" presStyleLbl="node1" presStyleIdx="7" presStyleCnt="8">
        <dgm:presLayoutVars>
          <dgm:bulletEnabled val="1"/>
        </dgm:presLayoutVars>
      </dgm:prSet>
      <dgm:spPr/>
      <dgm:t>
        <a:bodyPr/>
        <a:lstStyle/>
        <a:p>
          <a:endParaRPr lang="en-US"/>
        </a:p>
      </dgm:t>
    </dgm:pt>
  </dgm:ptLst>
  <dgm:cxnLst>
    <dgm:cxn modelId="{09A2410E-BD89-4A39-B494-1479F9D679DF}" srcId="{A9995533-DF6F-4D09-95A8-6847BE276D32}" destId="{90EB821F-1A93-4F2D-93EE-9B605C0EC7EA}" srcOrd="1" destOrd="0" parTransId="{F3A3D258-4675-456E-8753-304D2EEC8703}" sibTransId="{7B7D51C8-CC65-4E9C-BA1C-6A1F8296111B}"/>
    <dgm:cxn modelId="{168E64C0-18E1-4CD8-A0AB-065FABE85399}" type="presOf" srcId="{1FB6E70C-7A38-4729-A51D-276003C83A94}" destId="{7DE5C87B-7288-40F7-9A36-8327608EABA6}" srcOrd="0" destOrd="0" presId="urn:microsoft.com/office/officeart/2005/8/layout/hProcess9"/>
    <dgm:cxn modelId="{11AF30C2-0E1A-4963-992B-5BBF5A80DD8C}" type="presOf" srcId="{28E4693B-1728-46E1-B32C-9AD7BD635F41}" destId="{C83341C5-BE72-4896-822C-7AB72D2BF8D7}" srcOrd="0" destOrd="0" presId="urn:microsoft.com/office/officeart/2005/8/layout/hProcess9"/>
    <dgm:cxn modelId="{11AF4E28-512C-4062-B1E1-C9ADF32B9F8B}" srcId="{A9995533-DF6F-4D09-95A8-6847BE276D32}" destId="{28E4693B-1728-46E1-B32C-9AD7BD635F41}" srcOrd="3" destOrd="0" parTransId="{02A5B1FA-31D2-4A77-B438-49F65FAA86AF}" sibTransId="{A4584645-00A4-4BF5-9399-E187452FFD64}"/>
    <dgm:cxn modelId="{667DCA15-23CE-4138-8956-82C60138BFE0}" type="presOf" srcId="{7FA145B5-72A7-4293-B1D0-DF41DBE4A0B2}" destId="{E3EC7C4E-CE77-4F2D-93A8-FE6FE56FC287}" srcOrd="0" destOrd="0" presId="urn:microsoft.com/office/officeart/2005/8/layout/hProcess9"/>
    <dgm:cxn modelId="{1EE48B6B-A1E6-49D6-A092-299014FF69FE}" srcId="{A9995533-DF6F-4D09-95A8-6847BE276D32}" destId="{D496EF34-871F-4BEA-BF7B-0C2E51E18CB8}" srcOrd="7" destOrd="0" parTransId="{C26BAF5A-8D57-4369-9826-607F1406B3C8}" sibTransId="{12242483-5542-403F-A952-3140440615B1}"/>
    <dgm:cxn modelId="{775F92C7-B209-4472-ADFF-56FD89555D2A}" type="presOf" srcId="{D496EF34-871F-4BEA-BF7B-0C2E51E18CB8}" destId="{AB7698F2-8ECA-42EE-A285-A0A926234025}" srcOrd="0" destOrd="0" presId="urn:microsoft.com/office/officeart/2005/8/layout/hProcess9"/>
    <dgm:cxn modelId="{41AD4703-DCE2-4B39-B91B-B22C9B2DE8D0}" srcId="{A9995533-DF6F-4D09-95A8-6847BE276D32}" destId="{1FB6E70C-7A38-4729-A51D-276003C83A94}" srcOrd="5" destOrd="0" parTransId="{DE1D084C-D80E-4A8A-A93A-F17E3A336E5F}" sibTransId="{BE63F7BC-1478-4E06-A8CE-E2891CC7F736}"/>
    <dgm:cxn modelId="{70F26D1E-865B-46CF-A495-B58E769D6670}" type="presOf" srcId="{90EB821F-1A93-4F2D-93EE-9B605C0EC7EA}" destId="{A61085E1-4D17-450F-9619-865AD396C879}" srcOrd="0" destOrd="0" presId="urn:microsoft.com/office/officeart/2005/8/layout/hProcess9"/>
    <dgm:cxn modelId="{7916A644-EA8E-4101-9AA4-55AB73ECE012}" srcId="{A9995533-DF6F-4D09-95A8-6847BE276D32}" destId="{7816AE95-5110-4D2E-A30A-99C2B95B8F0A}" srcOrd="2" destOrd="0" parTransId="{BC12B793-4D5A-4937-9C39-AB5EB3B5A948}" sibTransId="{D042D66A-3784-4D97-97EF-BCB6599ADCC0}"/>
    <dgm:cxn modelId="{A9F42863-3802-4474-8CC3-93514A7A8A2D}" type="presOf" srcId="{7816AE95-5110-4D2E-A30A-99C2B95B8F0A}" destId="{E4DA77F7-5D30-43A3-8D18-8FD1E0AFE349}" srcOrd="0" destOrd="0" presId="urn:microsoft.com/office/officeart/2005/8/layout/hProcess9"/>
    <dgm:cxn modelId="{9E75FB25-7699-41C5-86F5-49F756F43B57}" type="presOf" srcId="{A9995533-DF6F-4D09-95A8-6847BE276D32}" destId="{2354AD39-CD2D-4123-A8DE-380C63E1E03B}" srcOrd="0" destOrd="0" presId="urn:microsoft.com/office/officeart/2005/8/layout/hProcess9"/>
    <dgm:cxn modelId="{D295AED3-3435-4D1E-9A04-8F5C1BED8BEB}" srcId="{A9995533-DF6F-4D09-95A8-6847BE276D32}" destId="{8ED97F6F-07FB-41B1-82A9-DEF079B57260}" srcOrd="0" destOrd="0" parTransId="{C534F483-6234-4F1A-A285-8AB09964ABF8}" sibTransId="{C86F7532-F2DD-4180-BF06-5DFB78894E76}"/>
    <dgm:cxn modelId="{9F7B3BFC-2176-432A-9A8B-B09D00329C7C}" type="presOf" srcId="{8ED97F6F-07FB-41B1-82A9-DEF079B57260}" destId="{01823D24-D96D-4F7C-8AC9-6EB4A11209BD}" srcOrd="0" destOrd="0" presId="urn:microsoft.com/office/officeart/2005/8/layout/hProcess9"/>
    <dgm:cxn modelId="{16495576-04AC-4CB7-8BCA-BFFCAF66848C}" srcId="{A9995533-DF6F-4D09-95A8-6847BE276D32}" destId="{7D1FACE5-BA8F-42C5-8297-51835F15C118}" srcOrd="6" destOrd="0" parTransId="{36CC4389-64F9-4B9E-98FE-518DBDDC14D3}" sibTransId="{C4629280-9430-4DD9-A6A4-06AA880081CE}"/>
    <dgm:cxn modelId="{A4D2BC8A-5CDD-4AF8-BF80-F6B046754A61}" srcId="{A9995533-DF6F-4D09-95A8-6847BE276D32}" destId="{7FA145B5-72A7-4293-B1D0-DF41DBE4A0B2}" srcOrd="4" destOrd="0" parTransId="{431D482A-67A8-46D6-9D18-2EE75C612003}" sibTransId="{1D60EC16-E2E9-4937-9FB1-20439195B77F}"/>
    <dgm:cxn modelId="{AC34BDB0-7147-4E55-B899-A7A09F361ED2}" type="presOf" srcId="{7D1FACE5-BA8F-42C5-8297-51835F15C118}" destId="{F1EF1B9A-ECB4-40AE-A70A-C296FB4B786A}" srcOrd="0" destOrd="0" presId="urn:microsoft.com/office/officeart/2005/8/layout/hProcess9"/>
    <dgm:cxn modelId="{0AFDA5DC-B1D6-4002-83B4-86F6848716A0}" type="presParOf" srcId="{2354AD39-CD2D-4123-A8DE-380C63E1E03B}" destId="{A8B8C314-5D74-4320-A92E-4475278F3ECA}" srcOrd="0" destOrd="0" presId="urn:microsoft.com/office/officeart/2005/8/layout/hProcess9"/>
    <dgm:cxn modelId="{6E032B4F-F756-4F58-88E9-CCBDF32CE50D}" type="presParOf" srcId="{2354AD39-CD2D-4123-A8DE-380C63E1E03B}" destId="{BE5164D0-1F12-4265-BB4D-7C500AB277B6}" srcOrd="1" destOrd="0" presId="urn:microsoft.com/office/officeart/2005/8/layout/hProcess9"/>
    <dgm:cxn modelId="{F0B50892-FF01-4392-9D3B-8927B6569FBF}" type="presParOf" srcId="{BE5164D0-1F12-4265-BB4D-7C500AB277B6}" destId="{01823D24-D96D-4F7C-8AC9-6EB4A11209BD}" srcOrd="0" destOrd="0" presId="urn:microsoft.com/office/officeart/2005/8/layout/hProcess9"/>
    <dgm:cxn modelId="{E9D94296-93D8-46B9-99E8-AACF03D5D6CA}" type="presParOf" srcId="{BE5164D0-1F12-4265-BB4D-7C500AB277B6}" destId="{193747A0-68BE-46D2-AC97-E916D00B39A0}" srcOrd="1" destOrd="0" presId="urn:microsoft.com/office/officeart/2005/8/layout/hProcess9"/>
    <dgm:cxn modelId="{C703EF1B-F6CC-472C-A1B0-C071811375BB}" type="presParOf" srcId="{BE5164D0-1F12-4265-BB4D-7C500AB277B6}" destId="{A61085E1-4D17-450F-9619-865AD396C879}" srcOrd="2" destOrd="0" presId="urn:microsoft.com/office/officeart/2005/8/layout/hProcess9"/>
    <dgm:cxn modelId="{D0DD6C1B-5A3A-4C9B-9B11-A84A4D9D9960}" type="presParOf" srcId="{BE5164D0-1F12-4265-BB4D-7C500AB277B6}" destId="{BB8FFE43-3E97-4F33-AEA9-5166F4E35A4B}" srcOrd="3" destOrd="0" presId="urn:microsoft.com/office/officeart/2005/8/layout/hProcess9"/>
    <dgm:cxn modelId="{2118FEA7-DA4F-4E29-B986-453E8FEAD3BB}" type="presParOf" srcId="{BE5164D0-1F12-4265-BB4D-7C500AB277B6}" destId="{E4DA77F7-5D30-43A3-8D18-8FD1E0AFE349}" srcOrd="4" destOrd="0" presId="urn:microsoft.com/office/officeart/2005/8/layout/hProcess9"/>
    <dgm:cxn modelId="{50AE957A-26D3-4D47-98E7-CC063F49900A}" type="presParOf" srcId="{BE5164D0-1F12-4265-BB4D-7C500AB277B6}" destId="{CF05FF40-FF8E-44C4-86E0-398E1A009CDE}" srcOrd="5" destOrd="0" presId="urn:microsoft.com/office/officeart/2005/8/layout/hProcess9"/>
    <dgm:cxn modelId="{C79FC576-C9E2-4FBB-A649-224F3511D82F}" type="presParOf" srcId="{BE5164D0-1F12-4265-BB4D-7C500AB277B6}" destId="{C83341C5-BE72-4896-822C-7AB72D2BF8D7}" srcOrd="6" destOrd="0" presId="urn:microsoft.com/office/officeart/2005/8/layout/hProcess9"/>
    <dgm:cxn modelId="{D6783838-F2F0-4E81-B88F-F45ABF4C4119}" type="presParOf" srcId="{BE5164D0-1F12-4265-BB4D-7C500AB277B6}" destId="{9C876980-3572-4A85-9675-BFCAE3EF644F}" srcOrd="7" destOrd="0" presId="urn:microsoft.com/office/officeart/2005/8/layout/hProcess9"/>
    <dgm:cxn modelId="{59F16CB2-56C8-4D91-9765-6FA722FBE82C}" type="presParOf" srcId="{BE5164D0-1F12-4265-BB4D-7C500AB277B6}" destId="{E3EC7C4E-CE77-4F2D-93A8-FE6FE56FC287}" srcOrd="8" destOrd="0" presId="urn:microsoft.com/office/officeart/2005/8/layout/hProcess9"/>
    <dgm:cxn modelId="{FA016F1F-17BD-4BFB-B4A7-E904615105A6}" type="presParOf" srcId="{BE5164D0-1F12-4265-BB4D-7C500AB277B6}" destId="{1EFF0300-D461-459B-AE8A-2951EF2BC654}" srcOrd="9" destOrd="0" presId="urn:microsoft.com/office/officeart/2005/8/layout/hProcess9"/>
    <dgm:cxn modelId="{44AC8A9D-308A-4F16-B967-BE27AD513949}" type="presParOf" srcId="{BE5164D0-1F12-4265-BB4D-7C500AB277B6}" destId="{7DE5C87B-7288-40F7-9A36-8327608EABA6}" srcOrd="10" destOrd="0" presId="urn:microsoft.com/office/officeart/2005/8/layout/hProcess9"/>
    <dgm:cxn modelId="{3DBF5F40-0EE7-4C16-8279-D13DFB18B6E4}" type="presParOf" srcId="{BE5164D0-1F12-4265-BB4D-7C500AB277B6}" destId="{A75B0C4B-26E4-4B2B-8FF0-F76FE50D825F}" srcOrd="11" destOrd="0" presId="urn:microsoft.com/office/officeart/2005/8/layout/hProcess9"/>
    <dgm:cxn modelId="{D2EEE53D-EC8D-4817-895B-AC6B0DFE2369}" type="presParOf" srcId="{BE5164D0-1F12-4265-BB4D-7C500AB277B6}" destId="{F1EF1B9A-ECB4-40AE-A70A-C296FB4B786A}" srcOrd="12" destOrd="0" presId="urn:microsoft.com/office/officeart/2005/8/layout/hProcess9"/>
    <dgm:cxn modelId="{25C3FA99-C66D-4FA4-B307-E4C4B855D029}" type="presParOf" srcId="{BE5164D0-1F12-4265-BB4D-7C500AB277B6}" destId="{848D7823-5C22-418A-94F9-228889691FF1}" srcOrd="13" destOrd="0" presId="urn:microsoft.com/office/officeart/2005/8/layout/hProcess9"/>
    <dgm:cxn modelId="{672DFE30-D4BE-4463-9548-1D0A62394FB1}" type="presParOf" srcId="{BE5164D0-1F12-4265-BB4D-7C500AB277B6}" destId="{AB7698F2-8ECA-42EE-A285-A0A926234025}" srcOrd="1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9995533-DF6F-4D09-95A8-6847BE276D32}" type="doc">
      <dgm:prSet loTypeId="urn:microsoft.com/office/officeart/2005/8/layout/hProcess9" loCatId="process" qsTypeId="urn:microsoft.com/office/officeart/2005/8/quickstyle/simple1" qsCatId="simple" csTypeId="urn:microsoft.com/office/officeart/2005/8/colors/accent1_2" csCatId="accent1" phldr="1"/>
      <dgm:spPr/>
    </dgm:pt>
    <dgm:pt modelId="{8ED97F6F-07FB-41B1-82A9-DEF079B57260}">
      <dgm:prSet phldrT="[Text]"/>
      <dgm:spPr/>
      <dgm:t>
        <a:bodyPr/>
        <a:lstStyle/>
        <a:p>
          <a:r>
            <a:rPr lang="en-US" dirty="0" smtClean="0"/>
            <a:t>6.5</a:t>
          </a:r>
          <a:endParaRPr lang="en-US" dirty="0"/>
        </a:p>
      </dgm:t>
    </dgm:pt>
    <dgm:pt modelId="{C534F483-6234-4F1A-A285-8AB09964ABF8}" type="parTrans" cxnId="{D295AED3-3435-4D1E-9A04-8F5C1BED8BEB}">
      <dgm:prSet/>
      <dgm:spPr/>
      <dgm:t>
        <a:bodyPr/>
        <a:lstStyle/>
        <a:p>
          <a:endParaRPr lang="en-US"/>
        </a:p>
      </dgm:t>
    </dgm:pt>
    <dgm:pt modelId="{C86F7532-F2DD-4180-BF06-5DFB78894E76}" type="sibTrans" cxnId="{D295AED3-3435-4D1E-9A04-8F5C1BED8BEB}">
      <dgm:prSet/>
      <dgm:spPr/>
      <dgm:t>
        <a:bodyPr/>
        <a:lstStyle/>
        <a:p>
          <a:endParaRPr lang="en-US"/>
        </a:p>
      </dgm:t>
    </dgm:pt>
    <dgm:pt modelId="{7816AE95-5110-4D2E-A30A-99C2B95B8F0A}">
      <dgm:prSet phldrT="[Text]"/>
      <dgm:spPr/>
      <dgm:t>
        <a:bodyPr/>
        <a:lstStyle/>
        <a:p>
          <a:r>
            <a:rPr lang="en-US" dirty="0" smtClean="0"/>
            <a:t>7.0</a:t>
          </a:r>
          <a:endParaRPr lang="en-US" dirty="0"/>
        </a:p>
      </dgm:t>
    </dgm:pt>
    <dgm:pt modelId="{BC12B793-4D5A-4937-9C39-AB5EB3B5A948}" type="parTrans" cxnId="{7916A644-EA8E-4101-9AA4-55AB73ECE012}">
      <dgm:prSet/>
      <dgm:spPr/>
      <dgm:t>
        <a:bodyPr/>
        <a:lstStyle/>
        <a:p>
          <a:endParaRPr lang="en-US"/>
        </a:p>
      </dgm:t>
    </dgm:pt>
    <dgm:pt modelId="{D042D66A-3784-4D97-97EF-BCB6599ADCC0}" type="sibTrans" cxnId="{7916A644-EA8E-4101-9AA4-55AB73ECE012}">
      <dgm:prSet/>
      <dgm:spPr/>
      <dgm:t>
        <a:bodyPr/>
        <a:lstStyle/>
        <a:p>
          <a:endParaRPr lang="en-US"/>
        </a:p>
      </dgm:t>
    </dgm:pt>
    <dgm:pt modelId="{28E4693B-1728-46E1-B32C-9AD7BD635F41}">
      <dgm:prSet phldrT="[Text]"/>
      <dgm:spPr/>
      <dgm:t>
        <a:bodyPr/>
        <a:lstStyle/>
        <a:p>
          <a:r>
            <a:rPr lang="en-US" dirty="0" smtClean="0"/>
            <a:t>7.1</a:t>
          </a:r>
        </a:p>
      </dgm:t>
    </dgm:pt>
    <dgm:pt modelId="{02A5B1FA-31D2-4A77-B438-49F65FAA86AF}" type="parTrans" cxnId="{11AF4E28-512C-4062-B1E1-C9ADF32B9F8B}">
      <dgm:prSet/>
      <dgm:spPr/>
      <dgm:t>
        <a:bodyPr/>
        <a:lstStyle/>
        <a:p>
          <a:endParaRPr lang="en-US"/>
        </a:p>
      </dgm:t>
    </dgm:pt>
    <dgm:pt modelId="{A4584645-00A4-4BF5-9399-E187452FFD64}" type="sibTrans" cxnId="{11AF4E28-512C-4062-B1E1-C9ADF32B9F8B}">
      <dgm:prSet/>
      <dgm:spPr/>
      <dgm:t>
        <a:bodyPr/>
        <a:lstStyle/>
        <a:p>
          <a:endParaRPr lang="en-US"/>
        </a:p>
      </dgm:t>
    </dgm:pt>
    <dgm:pt modelId="{90EB821F-1A93-4F2D-93EE-9B605C0EC7EA}">
      <dgm:prSet phldrT="[Text]"/>
      <dgm:spPr/>
      <dgm:t>
        <a:bodyPr/>
        <a:lstStyle/>
        <a:p>
          <a:r>
            <a:rPr lang="en-US" dirty="0" smtClean="0"/>
            <a:t>6.6</a:t>
          </a:r>
          <a:endParaRPr lang="en-US" dirty="0"/>
        </a:p>
      </dgm:t>
    </dgm:pt>
    <dgm:pt modelId="{F3A3D258-4675-456E-8753-304D2EEC8703}" type="parTrans" cxnId="{09A2410E-BD89-4A39-B494-1479F9D679DF}">
      <dgm:prSet/>
      <dgm:spPr/>
      <dgm:t>
        <a:bodyPr/>
        <a:lstStyle/>
        <a:p>
          <a:endParaRPr lang="en-US"/>
        </a:p>
      </dgm:t>
    </dgm:pt>
    <dgm:pt modelId="{7B7D51C8-CC65-4E9C-BA1C-6A1F8296111B}" type="sibTrans" cxnId="{09A2410E-BD89-4A39-B494-1479F9D679DF}">
      <dgm:prSet/>
      <dgm:spPr/>
      <dgm:t>
        <a:bodyPr/>
        <a:lstStyle/>
        <a:p>
          <a:endParaRPr lang="en-US"/>
        </a:p>
      </dgm:t>
    </dgm:pt>
    <dgm:pt modelId="{7FA145B5-72A7-4293-B1D0-DF41DBE4A0B2}">
      <dgm:prSet phldrT="[Text]"/>
      <dgm:spPr/>
      <dgm:t>
        <a:bodyPr/>
        <a:lstStyle/>
        <a:p>
          <a:r>
            <a:rPr lang="en-US" dirty="0" smtClean="0"/>
            <a:t>7.2</a:t>
          </a:r>
        </a:p>
      </dgm:t>
    </dgm:pt>
    <dgm:pt modelId="{431D482A-67A8-46D6-9D18-2EE75C612003}" type="parTrans" cxnId="{A4D2BC8A-5CDD-4AF8-BF80-F6B046754A61}">
      <dgm:prSet/>
      <dgm:spPr/>
      <dgm:t>
        <a:bodyPr/>
        <a:lstStyle/>
        <a:p>
          <a:endParaRPr lang="en-US"/>
        </a:p>
      </dgm:t>
    </dgm:pt>
    <dgm:pt modelId="{1D60EC16-E2E9-4937-9FB1-20439195B77F}" type="sibTrans" cxnId="{A4D2BC8A-5CDD-4AF8-BF80-F6B046754A61}">
      <dgm:prSet/>
      <dgm:spPr/>
      <dgm:t>
        <a:bodyPr/>
        <a:lstStyle/>
        <a:p>
          <a:endParaRPr lang="en-US"/>
        </a:p>
      </dgm:t>
    </dgm:pt>
    <dgm:pt modelId="{1FB6E70C-7A38-4729-A51D-276003C83A94}">
      <dgm:prSet phldrT="[Text]"/>
      <dgm:spPr/>
      <dgm:t>
        <a:bodyPr/>
        <a:lstStyle/>
        <a:p>
          <a:r>
            <a:rPr lang="en-US" dirty="0" smtClean="0"/>
            <a:t>7.5</a:t>
          </a:r>
        </a:p>
      </dgm:t>
    </dgm:pt>
    <dgm:pt modelId="{DE1D084C-D80E-4A8A-A93A-F17E3A336E5F}" type="parTrans" cxnId="{41AD4703-DCE2-4B39-B91B-B22C9B2DE8D0}">
      <dgm:prSet/>
      <dgm:spPr/>
      <dgm:t>
        <a:bodyPr/>
        <a:lstStyle/>
        <a:p>
          <a:endParaRPr lang="en-US"/>
        </a:p>
      </dgm:t>
    </dgm:pt>
    <dgm:pt modelId="{BE63F7BC-1478-4E06-A8CE-E2891CC7F736}" type="sibTrans" cxnId="{41AD4703-DCE2-4B39-B91B-B22C9B2DE8D0}">
      <dgm:prSet/>
      <dgm:spPr/>
      <dgm:t>
        <a:bodyPr/>
        <a:lstStyle/>
        <a:p>
          <a:endParaRPr lang="en-US"/>
        </a:p>
      </dgm:t>
    </dgm:pt>
    <dgm:pt modelId="{7D1FACE5-BA8F-42C5-8297-51835F15C118}">
      <dgm:prSet phldrT="[Text]"/>
      <dgm:spPr/>
      <dgm:t>
        <a:bodyPr/>
        <a:lstStyle/>
        <a:p>
          <a:r>
            <a:rPr lang="en-US" dirty="0" smtClean="0"/>
            <a:t>8.0</a:t>
          </a:r>
        </a:p>
      </dgm:t>
    </dgm:pt>
    <dgm:pt modelId="{36CC4389-64F9-4B9E-98FE-518DBDDC14D3}" type="parTrans" cxnId="{16495576-04AC-4CB7-8BCA-BFFCAF66848C}">
      <dgm:prSet/>
      <dgm:spPr/>
      <dgm:t>
        <a:bodyPr/>
        <a:lstStyle/>
        <a:p>
          <a:endParaRPr lang="en-US"/>
        </a:p>
      </dgm:t>
    </dgm:pt>
    <dgm:pt modelId="{C4629280-9430-4DD9-A6A4-06AA880081CE}" type="sibTrans" cxnId="{16495576-04AC-4CB7-8BCA-BFFCAF66848C}">
      <dgm:prSet/>
      <dgm:spPr/>
      <dgm:t>
        <a:bodyPr/>
        <a:lstStyle/>
        <a:p>
          <a:endParaRPr lang="en-US"/>
        </a:p>
      </dgm:t>
    </dgm:pt>
    <dgm:pt modelId="{D496EF34-871F-4BEA-BF7B-0C2E51E18CB8}">
      <dgm:prSet phldrT="[Text]"/>
      <dgm:spPr/>
      <dgm:t>
        <a:bodyPr/>
        <a:lstStyle/>
        <a:p>
          <a:r>
            <a:rPr lang="en-US" dirty="0" smtClean="0"/>
            <a:t>8.0.3</a:t>
          </a:r>
        </a:p>
      </dgm:t>
    </dgm:pt>
    <dgm:pt modelId="{C26BAF5A-8D57-4369-9826-607F1406B3C8}" type="parTrans" cxnId="{1EE48B6B-A1E6-49D6-A092-299014FF69FE}">
      <dgm:prSet/>
      <dgm:spPr/>
      <dgm:t>
        <a:bodyPr/>
        <a:lstStyle/>
        <a:p>
          <a:endParaRPr lang="en-US"/>
        </a:p>
      </dgm:t>
    </dgm:pt>
    <dgm:pt modelId="{12242483-5542-403F-A952-3140440615B1}" type="sibTrans" cxnId="{1EE48B6B-A1E6-49D6-A092-299014FF69FE}">
      <dgm:prSet/>
      <dgm:spPr/>
      <dgm:t>
        <a:bodyPr/>
        <a:lstStyle/>
        <a:p>
          <a:endParaRPr lang="en-US"/>
        </a:p>
      </dgm:t>
    </dgm:pt>
    <dgm:pt modelId="{2354AD39-CD2D-4123-A8DE-380C63E1E03B}" type="pres">
      <dgm:prSet presAssocID="{A9995533-DF6F-4D09-95A8-6847BE276D32}" presName="CompostProcess" presStyleCnt="0">
        <dgm:presLayoutVars>
          <dgm:dir/>
          <dgm:resizeHandles val="exact"/>
        </dgm:presLayoutVars>
      </dgm:prSet>
      <dgm:spPr/>
    </dgm:pt>
    <dgm:pt modelId="{A8B8C314-5D74-4320-A92E-4475278F3ECA}" type="pres">
      <dgm:prSet presAssocID="{A9995533-DF6F-4D09-95A8-6847BE276D32}" presName="arrow" presStyleLbl="bgShp" presStyleIdx="0" presStyleCnt="1" custScaleX="117647" custLinFactNeighborY="-281"/>
      <dgm:spPr/>
    </dgm:pt>
    <dgm:pt modelId="{BE5164D0-1F12-4265-BB4D-7C500AB277B6}" type="pres">
      <dgm:prSet presAssocID="{A9995533-DF6F-4D09-95A8-6847BE276D32}" presName="linearProcess" presStyleCnt="0"/>
      <dgm:spPr/>
    </dgm:pt>
    <dgm:pt modelId="{01823D24-D96D-4F7C-8AC9-6EB4A11209BD}" type="pres">
      <dgm:prSet presAssocID="{8ED97F6F-07FB-41B1-82A9-DEF079B57260}" presName="textNode" presStyleLbl="node1" presStyleIdx="0" presStyleCnt="8">
        <dgm:presLayoutVars>
          <dgm:bulletEnabled val="1"/>
        </dgm:presLayoutVars>
      </dgm:prSet>
      <dgm:spPr/>
      <dgm:t>
        <a:bodyPr/>
        <a:lstStyle/>
        <a:p>
          <a:endParaRPr lang="en-US"/>
        </a:p>
      </dgm:t>
    </dgm:pt>
    <dgm:pt modelId="{193747A0-68BE-46D2-AC97-E916D00B39A0}" type="pres">
      <dgm:prSet presAssocID="{C86F7532-F2DD-4180-BF06-5DFB78894E76}" presName="sibTrans" presStyleCnt="0"/>
      <dgm:spPr/>
    </dgm:pt>
    <dgm:pt modelId="{A61085E1-4D17-450F-9619-865AD396C879}" type="pres">
      <dgm:prSet presAssocID="{90EB821F-1A93-4F2D-93EE-9B605C0EC7EA}" presName="textNode" presStyleLbl="node1" presStyleIdx="1" presStyleCnt="8">
        <dgm:presLayoutVars>
          <dgm:bulletEnabled val="1"/>
        </dgm:presLayoutVars>
      </dgm:prSet>
      <dgm:spPr/>
      <dgm:t>
        <a:bodyPr/>
        <a:lstStyle/>
        <a:p>
          <a:endParaRPr lang="en-US"/>
        </a:p>
      </dgm:t>
    </dgm:pt>
    <dgm:pt modelId="{BB8FFE43-3E97-4F33-AEA9-5166F4E35A4B}" type="pres">
      <dgm:prSet presAssocID="{7B7D51C8-CC65-4E9C-BA1C-6A1F8296111B}" presName="sibTrans" presStyleCnt="0"/>
      <dgm:spPr/>
    </dgm:pt>
    <dgm:pt modelId="{E4DA77F7-5D30-43A3-8D18-8FD1E0AFE349}" type="pres">
      <dgm:prSet presAssocID="{7816AE95-5110-4D2E-A30A-99C2B95B8F0A}" presName="textNode" presStyleLbl="node1" presStyleIdx="2" presStyleCnt="8">
        <dgm:presLayoutVars>
          <dgm:bulletEnabled val="1"/>
        </dgm:presLayoutVars>
      </dgm:prSet>
      <dgm:spPr/>
      <dgm:t>
        <a:bodyPr/>
        <a:lstStyle/>
        <a:p>
          <a:endParaRPr lang="en-US"/>
        </a:p>
      </dgm:t>
    </dgm:pt>
    <dgm:pt modelId="{CF05FF40-FF8E-44C4-86E0-398E1A009CDE}" type="pres">
      <dgm:prSet presAssocID="{D042D66A-3784-4D97-97EF-BCB6599ADCC0}" presName="sibTrans" presStyleCnt="0"/>
      <dgm:spPr/>
    </dgm:pt>
    <dgm:pt modelId="{C83341C5-BE72-4896-822C-7AB72D2BF8D7}" type="pres">
      <dgm:prSet presAssocID="{28E4693B-1728-46E1-B32C-9AD7BD635F41}" presName="textNode" presStyleLbl="node1" presStyleIdx="3" presStyleCnt="8">
        <dgm:presLayoutVars>
          <dgm:bulletEnabled val="1"/>
        </dgm:presLayoutVars>
      </dgm:prSet>
      <dgm:spPr/>
      <dgm:t>
        <a:bodyPr/>
        <a:lstStyle/>
        <a:p>
          <a:endParaRPr lang="en-US"/>
        </a:p>
      </dgm:t>
    </dgm:pt>
    <dgm:pt modelId="{9C876980-3572-4A85-9675-BFCAE3EF644F}" type="pres">
      <dgm:prSet presAssocID="{A4584645-00A4-4BF5-9399-E187452FFD64}" presName="sibTrans" presStyleCnt="0"/>
      <dgm:spPr/>
    </dgm:pt>
    <dgm:pt modelId="{E3EC7C4E-CE77-4F2D-93A8-FE6FE56FC287}" type="pres">
      <dgm:prSet presAssocID="{7FA145B5-72A7-4293-B1D0-DF41DBE4A0B2}" presName="textNode" presStyleLbl="node1" presStyleIdx="4" presStyleCnt="8">
        <dgm:presLayoutVars>
          <dgm:bulletEnabled val="1"/>
        </dgm:presLayoutVars>
      </dgm:prSet>
      <dgm:spPr/>
      <dgm:t>
        <a:bodyPr/>
        <a:lstStyle/>
        <a:p>
          <a:endParaRPr lang="en-US"/>
        </a:p>
      </dgm:t>
    </dgm:pt>
    <dgm:pt modelId="{1EFF0300-D461-459B-AE8A-2951EF2BC654}" type="pres">
      <dgm:prSet presAssocID="{1D60EC16-E2E9-4937-9FB1-20439195B77F}" presName="sibTrans" presStyleCnt="0"/>
      <dgm:spPr/>
    </dgm:pt>
    <dgm:pt modelId="{7DE5C87B-7288-40F7-9A36-8327608EABA6}" type="pres">
      <dgm:prSet presAssocID="{1FB6E70C-7A38-4729-A51D-276003C83A94}" presName="textNode" presStyleLbl="node1" presStyleIdx="5" presStyleCnt="8">
        <dgm:presLayoutVars>
          <dgm:bulletEnabled val="1"/>
        </dgm:presLayoutVars>
      </dgm:prSet>
      <dgm:spPr/>
      <dgm:t>
        <a:bodyPr/>
        <a:lstStyle/>
        <a:p>
          <a:endParaRPr lang="en-US"/>
        </a:p>
      </dgm:t>
    </dgm:pt>
    <dgm:pt modelId="{A75B0C4B-26E4-4B2B-8FF0-F76FE50D825F}" type="pres">
      <dgm:prSet presAssocID="{BE63F7BC-1478-4E06-A8CE-E2891CC7F736}" presName="sibTrans" presStyleCnt="0"/>
      <dgm:spPr/>
    </dgm:pt>
    <dgm:pt modelId="{F1EF1B9A-ECB4-40AE-A70A-C296FB4B786A}" type="pres">
      <dgm:prSet presAssocID="{7D1FACE5-BA8F-42C5-8297-51835F15C118}" presName="textNode" presStyleLbl="node1" presStyleIdx="6" presStyleCnt="8">
        <dgm:presLayoutVars>
          <dgm:bulletEnabled val="1"/>
        </dgm:presLayoutVars>
      </dgm:prSet>
      <dgm:spPr/>
      <dgm:t>
        <a:bodyPr/>
        <a:lstStyle/>
        <a:p>
          <a:endParaRPr lang="en-US"/>
        </a:p>
      </dgm:t>
    </dgm:pt>
    <dgm:pt modelId="{848D7823-5C22-418A-94F9-228889691FF1}" type="pres">
      <dgm:prSet presAssocID="{C4629280-9430-4DD9-A6A4-06AA880081CE}" presName="sibTrans" presStyleCnt="0"/>
      <dgm:spPr/>
    </dgm:pt>
    <dgm:pt modelId="{AB7698F2-8ECA-42EE-A285-A0A926234025}" type="pres">
      <dgm:prSet presAssocID="{D496EF34-871F-4BEA-BF7B-0C2E51E18CB8}" presName="textNode" presStyleLbl="node1" presStyleIdx="7" presStyleCnt="8">
        <dgm:presLayoutVars>
          <dgm:bulletEnabled val="1"/>
        </dgm:presLayoutVars>
      </dgm:prSet>
      <dgm:spPr/>
      <dgm:t>
        <a:bodyPr/>
        <a:lstStyle/>
        <a:p>
          <a:endParaRPr lang="en-US"/>
        </a:p>
      </dgm:t>
    </dgm:pt>
  </dgm:ptLst>
  <dgm:cxnLst>
    <dgm:cxn modelId="{5CB74768-BAF7-4BC1-8C45-A3CC4B0BDF9C}" type="presOf" srcId="{D496EF34-871F-4BEA-BF7B-0C2E51E18CB8}" destId="{AB7698F2-8ECA-42EE-A285-A0A926234025}" srcOrd="0" destOrd="0" presId="urn:microsoft.com/office/officeart/2005/8/layout/hProcess9"/>
    <dgm:cxn modelId="{125ED4C4-67B5-4F4C-9327-1854BF23DCD3}" type="presOf" srcId="{7FA145B5-72A7-4293-B1D0-DF41DBE4A0B2}" destId="{E3EC7C4E-CE77-4F2D-93A8-FE6FE56FC287}" srcOrd="0" destOrd="0" presId="urn:microsoft.com/office/officeart/2005/8/layout/hProcess9"/>
    <dgm:cxn modelId="{6C2B2AE3-0077-4D96-9952-6AF2F3C318CF}" type="presOf" srcId="{1FB6E70C-7A38-4729-A51D-276003C83A94}" destId="{7DE5C87B-7288-40F7-9A36-8327608EABA6}" srcOrd="0" destOrd="0" presId="urn:microsoft.com/office/officeart/2005/8/layout/hProcess9"/>
    <dgm:cxn modelId="{12435CC8-EB4D-4693-A0A3-8E8E88A25AF2}" type="presOf" srcId="{A9995533-DF6F-4D09-95A8-6847BE276D32}" destId="{2354AD39-CD2D-4123-A8DE-380C63E1E03B}" srcOrd="0" destOrd="0" presId="urn:microsoft.com/office/officeart/2005/8/layout/hProcess9"/>
    <dgm:cxn modelId="{7916A644-EA8E-4101-9AA4-55AB73ECE012}" srcId="{A9995533-DF6F-4D09-95A8-6847BE276D32}" destId="{7816AE95-5110-4D2E-A30A-99C2B95B8F0A}" srcOrd="2" destOrd="0" parTransId="{BC12B793-4D5A-4937-9C39-AB5EB3B5A948}" sibTransId="{D042D66A-3784-4D97-97EF-BCB6599ADCC0}"/>
    <dgm:cxn modelId="{11AF4E28-512C-4062-B1E1-C9ADF32B9F8B}" srcId="{A9995533-DF6F-4D09-95A8-6847BE276D32}" destId="{28E4693B-1728-46E1-B32C-9AD7BD635F41}" srcOrd="3" destOrd="0" parTransId="{02A5B1FA-31D2-4A77-B438-49F65FAA86AF}" sibTransId="{A4584645-00A4-4BF5-9399-E187452FFD64}"/>
    <dgm:cxn modelId="{C12D37F6-0AA4-4A01-B9E6-AD36EB3333AD}" type="presOf" srcId="{90EB821F-1A93-4F2D-93EE-9B605C0EC7EA}" destId="{A61085E1-4D17-450F-9619-865AD396C879}" srcOrd="0" destOrd="0" presId="urn:microsoft.com/office/officeart/2005/8/layout/hProcess9"/>
    <dgm:cxn modelId="{16495576-04AC-4CB7-8BCA-BFFCAF66848C}" srcId="{A9995533-DF6F-4D09-95A8-6847BE276D32}" destId="{7D1FACE5-BA8F-42C5-8297-51835F15C118}" srcOrd="6" destOrd="0" parTransId="{36CC4389-64F9-4B9E-98FE-518DBDDC14D3}" sibTransId="{C4629280-9430-4DD9-A6A4-06AA880081CE}"/>
    <dgm:cxn modelId="{A4D2BC8A-5CDD-4AF8-BF80-F6B046754A61}" srcId="{A9995533-DF6F-4D09-95A8-6847BE276D32}" destId="{7FA145B5-72A7-4293-B1D0-DF41DBE4A0B2}" srcOrd="4" destOrd="0" parTransId="{431D482A-67A8-46D6-9D18-2EE75C612003}" sibTransId="{1D60EC16-E2E9-4937-9FB1-20439195B77F}"/>
    <dgm:cxn modelId="{7B060F42-C2AB-457A-BFFD-37423DF54FBF}" type="presOf" srcId="{28E4693B-1728-46E1-B32C-9AD7BD635F41}" destId="{C83341C5-BE72-4896-822C-7AB72D2BF8D7}" srcOrd="0" destOrd="0" presId="urn:microsoft.com/office/officeart/2005/8/layout/hProcess9"/>
    <dgm:cxn modelId="{56371899-8962-4C8D-8ACD-3BDEA64E145D}" type="presOf" srcId="{7D1FACE5-BA8F-42C5-8297-51835F15C118}" destId="{F1EF1B9A-ECB4-40AE-A70A-C296FB4B786A}" srcOrd="0" destOrd="0" presId="urn:microsoft.com/office/officeart/2005/8/layout/hProcess9"/>
    <dgm:cxn modelId="{D295AED3-3435-4D1E-9A04-8F5C1BED8BEB}" srcId="{A9995533-DF6F-4D09-95A8-6847BE276D32}" destId="{8ED97F6F-07FB-41B1-82A9-DEF079B57260}" srcOrd="0" destOrd="0" parTransId="{C534F483-6234-4F1A-A285-8AB09964ABF8}" sibTransId="{C86F7532-F2DD-4180-BF06-5DFB78894E76}"/>
    <dgm:cxn modelId="{1EE48B6B-A1E6-49D6-A092-299014FF69FE}" srcId="{A9995533-DF6F-4D09-95A8-6847BE276D32}" destId="{D496EF34-871F-4BEA-BF7B-0C2E51E18CB8}" srcOrd="7" destOrd="0" parTransId="{C26BAF5A-8D57-4369-9826-607F1406B3C8}" sibTransId="{12242483-5542-403F-A952-3140440615B1}"/>
    <dgm:cxn modelId="{09A2410E-BD89-4A39-B494-1479F9D679DF}" srcId="{A9995533-DF6F-4D09-95A8-6847BE276D32}" destId="{90EB821F-1A93-4F2D-93EE-9B605C0EC7EA}" srcOrd="1" destOrd="0" parTransId="{F3A3D258-4675-456E-8753-304D2EEC8703}" sibTransId="{7B7D51C8-CC65-4E9C-BA1C-6A1F8296111B}"/>
    <dgm:cxn modelId="{231BF405-91C4-4442-B2D3-4C747BE9B558}" type="presOf" srcId="{8ED97F6F-07FB-41B1-82A9-DEF079B57260}" destId="{01823D24-D96D-4F7C-8AC9-6EB4A11209BD}" srcOrd="0" destOrd="0" presId="urn:microsoft.com/office/officeart/2005/8/layout/hProcess9"/>
    <dgm:cxn modelId="{41AD4703-DCE2-4B39-B91B-B22C9B2DE8D0}" srcId="{A9995533-DF6F-4D09-95A8-6847BE276D32}" destId="{1FB6E70C-7A38-4729-A51D-276003C83A94}" srcOrd="5" destOrd="0" parTransId="{DE1D084C-D80E-4A8A-A93A-F17E3A336E5F}" sibTransId="{BE63F7BC-1478-4E06-A8CE-E2891CC7F736}"/>
    <dgm:cxn modelId="{BB43A70D-4ACA-4D64-A51E-E5D0230CAE25}" type="presOf" srcId="{7816AE95-5110-4D2E-A30A-99C2B95B8F0A}" destId="{E4DA77F7-5D30-43A3-8D18-8FD1E0AFE349}" srcOrd="0" destOrd="0" presId="urn:microsoft.com/office/officeart/2005/8/layout/hProcess9"/>
    <dgm:cxn modelId="{6018BBA8-2100-4B78-8AA5-5C9C15A35548}" type="presParOf" srcId="{2354AD39-CD2D-4123-A8DE-380C63E1E03B}" destId="{A8B8C314-5D74-4320-A92E-4475278F3ECA}" srcOrd="0" destOrd="0" presId="urn:microsoft.com/office/officeart/2005/8/layout/hProcess9"/>
    <dgm:cxn modelId="{5FFEC30C-A0B5-4280-B7B4-F617E192B8A8}" type="presParOf" srcId="{2354AD39-CD2D-4123-A8DE-380C63E1E03B}" destId="{BE5164D0-1F12-4265-BB4D-7C500AB277B6}" srcOrd="1" destOrd="0" presId="urn:microsoft.com/office/officeart/2005/8/layout/hProcess9"/>
    <dgm:cxn modelId="{1B9F35A4-6B59-43B7-A8EA-C455BB3AD757}" type="presParOf" srcId="{BE5164D0-1F12-4265-BB4D-7C500AB277B6}" destId="{01823D24-D96D-4F7C-8AC9-6EB4A11209BD}" srcOrd="0" destOrd="0" presId="urn:microsoft.com/office/officeart/2005/8/layout/hProcess9"/>
    <dgm:cxn modelId="{2B818276-0F11-4900-BEF5-9E23B062D49B}" type="presParOf" srcId="{BE5164D0-1F12-4265-BB4D-7C500AB277B6}" destId="{193747A0-68BE-46D2-AC97-E916D00B39A0}" srcOrd="1" destOrd="0" presId="urn:microsoft.com/office/officeart/2005/8/layout/hProcess9"/>
    <dgm:cxn modelId="{56033887-121B-4DEE-8263-4C1472740B82}" type="presParOf" srcId="{BE5164D0-1F12-4265-BB4D-7C500AB277B6}" destId="{A61085E1-4D17-450F-9619-865AD396C879}" srcOrd="2" destOrd="0" presId="urn:microsoft.com/office/officeart/2005/8/layout/hProcess9"/>
    <dgm:cxn modelId="{0F432729-B5C1-4F5B-8E7D-44AB7C3E90D4}" type="presParOf" srcId="{BE5164D0-1F12-4265-BB4D-7C500AB277B6}" destId="{BB8FFE43-3E97-4F33-AEA9-5166F4E35A4B}" srcOrd="3" destOrd="0" presId="urn:microsoft.com/office/officeart/2005/8/layout/hProcess9"/>
    <dgm:cxn modelId="{B0C5D67F-FC98-4157-AD05-87758C6921B7}" type="presParOf" srcId="{BE5164D0-1F12-4265-BB4D-7C500AB277B6}" destId="{E4DA77F7-5D30-43A3-8D18-8FD1E0AFE349}" srcOrd="4" destOrd="0" presId="urn:microsoft.com/office/officeart/2005/8/layout/hProcess9"/>
    <dgm:cxn modelId="{1F61F1F6-BC4A-4BE7-AAA1-DCE851253DB2}" type="presParOf" srcId="{BE5164D0-1F12-4265-BB4D-7C500AB277B6}" destId="{CF05FF40-FF8E-44C4-86E0-398E1A009CDE}" srcOrd="5" destOrd="0" presId="urn:microsoft.com/office/officeart/2005/8/layout/hProcess9"/>
    <dgm:cxn modelId="{052CA19E-59AD-439C-925A-924F7B40D488}" type="presParOf" srcId="{BE5164D0-1F12-4265-BB4D-7C500AB277B6}" destId="{C83341C5-BE72-4896-822C-7AB72D2BF8D7}" srcOrd="6" destOrd="0" presId="urn:microsoft.com/office/officeart/2005/8/layout/hProcess9"/>
    <dgm:cxn modelId="{AC0F6C6E-40F4-47E8-9C33-76FA9B1B0F75}" type="presParOf" srcId="{BE5164D0-1F12-4265-BB4D-7C500AB277B6}" destId="{9C876980-3572-4A85-9675-BFCAE3EF644F}" srcOrd="7" destOrd="0" presId="urn:microsoft.com/office/officeart/2005/8/layout/hProcess9"/>
    <dgm:cxn modelId="{6A8FDE16-4224-469A-ABB9-FFA748BB1026}" type="presParOf" srcId="{BE5164D0-1F12-4265-BB4D-7C500AB277B6}" destId="{E3EC7C4E-CE77-4F2D-93A8-FE6FE56FC287}" srcOrd="8" destOrd="0" presId="urn:microsoft.com/office/officeart/2005/8/layout/hProcess9"/>
    <dgm:cxn modelId="{892C9CE8-9E9A-47DB-9EC7-A64CA04F2E9B}" type="presParOf" srcId="{BE5164D0-1F12-4265-BB4D-7C500AB277B6}" destId="{1EFF0300-D461-459B-AE8A-2951EF2BC654}" srcOrd="9" destOrd="0" presId="urn:microsoft.com/office/officeart/2005/8/layout/hProcess9"/>
    <dgm:cxn modelId="{6B347934-5CAE-4C0E-B00D-72B97D4595CB}" type="presParOf" srcId="{BE5164D0-1F12-4265-BB4D-7C500AB277B6}" destId="{7DE5C87B-7288-40F7-9A36-8327608EABA6}" srcOrd="10" destOrd="0" presId="urn:microsoft.com/office/officeart/2005/8/layout/hProcess9"/>
    <dgm:cxn modelId="{051FBD5E-A193-4A65-BCB8-93F7DFDEE4A2}" type="presParOf" srcId="{BE5164D0-1F12-4265-BB4D-7C500AB277B6}" destId="{A75B0C4B-26E4-4B2B-8FF0-F76FE50D825F}" srcOrd="11" destOrd="0" presId="urn:microsoft.com/office/officeart/2005/8/layout/hProcess9"/>
    <dgm:cxn modelId="{11324D9E-DB0D-42F0-9602-FA69203CFC07}" type="presParOf" srcId="{BE5164D0-1F12-4265-BB4D-7C500AB277B6}" destId="{F1EF1B9A-ECB4-40AE-A70A-C296FB4B786A}" srcOrd="12" destOrd="0" presId="urn:microsoft.com/office/officeart/2005/8/layout/hProcess9"/>
    <dgm:cxn modelId="{801AC252-F5B0-4C56-B109-76C0076AEC07}" type="presParOf" srcId="{BE5164D0-1F12-4265-BB4D-7C500AB277B6}" destId="{848D7823-5C22-418A-94F9-228889691FF1}" srcOrd="13" destOrd="0" presId="urn:microsoft.com/office/officeart/2005/8/layout/hProcess9"/>
    <dgm:cxn modelId="{F183ABB1-BF8E-432D-974A-0FEFBD1D3649}" type="presParOf" srcId="{BE5164D0-1F12-4265-BB4D-7C500AB277B6}" destId="{AB7698F2-8ECA-42EE-A285-A0A926234025}" srcOrd="1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9995533-DF6F-4D09-95A8-6847BE276D32}" type="doc">
      <dgm:prSet loTypeId="urn:microsoft.com/office/officeart/2005/8/layout/hProcess9" loCatId="process" qsTypeId="urn:microsoft.com/office/officeart/2005/8/quickstyle/simple1" qsCatId="simple" csTypeId="urn:microsoft.com/office/officeart/2005/8/colors/accent1_2" csCatId="accent1" phldr="1"/>
      <dgm:spPr/>
    </dgm:pt>
    <dgm:pt modelId="{8ED97F6F-07FB-41B1-82A9-DEF079B57260}">
      <dgm:prSet phldrT="[Text]"/>
      <dgm:spPr/>
      <dgm:t>
        <a:bodyPr/>
        <a:lstStyle/>
        <a:p>
          <a:r>
            <a:rPr lang="en-US" dirty="0" smtClean="0"/>
            <a:t>6.5</a:t>
          </a:r>
          <a:endParaRPr lang="en-US" dirty="0"/>
        </a:p>
      </dgm:t>
    </dgm:pt>
    <dgm:pt modelId="{C534F483-6234-4F1A-A285-8AB09964ABF8}" type="parTrans" cxnId="{D295AED3-3435-4D1E-9A04-8F5C1BED8BEB}">
      <dgm:prSet/>
      <dgm:spPr/>
      <dgm:t>
        <a:bodyPr/>
        <a:lstStyle/>
        <a:p>
          <a:endParaRPr lang="en-US"/>
        </a:p>
      </dgm:t>
    </dgm:pt>
    <dgm:pt modelId="{C86F7532-F2DD-4180-BF06-5DFB78894E76}" type="sibTrans" cxnId="{D295AED3-3435-4D1E-9A04-8F5C1BED8BEB}">
      <dgm:prSet/>
      <dgm:spPr/>
      <dgm:t>
        <a:bodyPr/>
        <a:lstStyle/>
        <a:p>
          <a:endParaRPr lang="en-US"/>
        </a:p>
      </dgm:t>
    </dgm:pt>
    <dgm:pt modelId="{7816AE95-5110-4D2E-A30A-99C2B95B8F0A}">
      <dgm:prSet phldrT="[Text]"/>
      <dgm:spPr/>
      <dgm:t>
        <a:bodyPr/>
        <a:lstStyle/>
        <a:p>
          <a:r>
            <a:rPr lang="en-US" dirty="0" smtClean="0"/>
            <a:t>7.0</a:t>
          </a:r>
          <a:endParaRPr lang="en-US" dirty="0"/>
        </a:p>
      </dgm:t>
    </dgm:pt>
    <dgm:pt modelId="{BC12B793-4D5A-4937-9C39-AB5EB3B5A948}" type="parTrans" cxnId="{7916A644-EA8E-4101-9AA4-55AB73ECE012}">
      <dgm:prSet/>
      <dgm:spPr/>
      <dgm:t>
        <a:bodyPr/>
        <a:lstStyle/>
        <a:p>
          <a:endParaRPr lang="en-US"/>
        </a:p>
      </dgm:t>
    </dgm:pt>
    <dgm:pt modelId="{D042D66A-3784-4D97-97EF-BCB6599ADCC0}" type="sibTrans" cxnId="{7916A644-EA8E-4101-9AA4-55AB73ECE012}">
      <dgm:prSet/>
      <dgm:spPr/>
      <dgm:t>
        <a:bodyPr/>
        <a:lstStyle/>
        <a:p>
          <a:endParaRPr lang="en-US"/>
        </a:p>
      </dgm:t>
    </dgm:pt>
    <dgm:pt modelId="{28E4693B-1728-46E1-B32C-9AD7BD635F41}">
      <dgm:prSet phldrT="[Text]"/>
      <dgm:spPr/>
      <dgm:t>
        <a:bodyPr/>
        <a:lstStyle/>
        <a:p>
          <a:r>
            <a:rPr lang="en-US" dirty="0" smtClean="0"/>
            <a:t>7.1</a:t>
          </a:r>
        </a:p>
      </dgm:t>
    </dgm:pt>
    <dgm:pt modelId="{02A5B1FA-31D2-4A77-B438-49F65FAA86AF}" type="parTrans" cxnId="{11AF4E28-512C-4062-B1E1-C9ADF32B9F8B}">
      <dgm:prSet/>
      <dgm:spPr/>
      <dgm:t>
        <a:bodyPr/>
        <a:lstStyle/>
        <a:p>
          <a:endParaRPr lang="en-US"/>
        </a:p>
      </dgm:t>
    </dgm:pt>
    <dgm:pt modelId="{A4584645-00A4-4BF5-9399-E187452FFD64}" type="sibTrans" cxnId="{11AF4E28-512C-4062-B1E1-C9ADF32B9F8B}">
      <dgm:prSet/>
      <dgm:spPr/>
      <dgm:t>
        <a:bodyPr/>
        <a:lstStyle/>
        <a:p>
          <a:endParaRPr lang="en-US"/>
        </a:p>
      </dgm:t>
    </dgm:pt>
    <dgm:pt modelId="{90EB821F-1A93-4F2D-93EE-9B605C0EC7EA}">
      <dgm:prSet phldrT="[Text]"/>
      <dgm:spPr/>
      <dgm:t>
        <a:bodyPr/>
        <a:lstStyle/>
        <a:p>
          <a:r>
            <a:rPr lang="en-US" dirty="0" smtClean="0"/>
            <a:t>6.6</a:t>
          </a:r>
          <a:endParaRPr lang="en-US" dirty="0"/>
        </a:p>
      </dgm:t>
    </dgm:pt>
    <dgm:pt modelId="{F3A3D258-4675-456E-8753-304D2EEC8703}" type="parTrans" cxnId="{09A2410E-BD89-4A39-B494-1479F9D679DF}">
      <dgm:prSet/>
      <dgm:spPr/>
      <dgm:t>
        <a:bodyPr/>
        <a:lstStyle/>
        <a:p>
          <a:endParaRPr lang="en-US"/>
        </a:p>
      </dgm:t>
    </dgm:pt>
    <dgm:pt modelId="{7B7D51C8-CC65-4E9C-BA1C-6A1F8296111B}" type="sibTrans" cxnId="{09A2410E-BD89-4A39-B494-1479F9D679DF}">
      <dgm:prSet/>
      <dgm:spPr/>
      <dgm:t>
        <a:bodyPr/>
        <a:lstStyle/>
        <a:p>
          <a:endParaRPr lang="en-US"/>
        </a:p>
      </dgm:t>
    </dgm:pt>
    <dgm:pt modelId="{7FA145B5-72A7-4293-B1D0-DF41DBE4A0B2}">
      <dgm:prSet phldrT="[Text]"/>
      <dgm:spPr/>
      <dgm:t>
        <a:bodyPr/>
        <a:lstStyle/>
        <a:p>
          <a:r>
            <a:rPr lang="en-US" dirty="0" smtClean="0"/>
            <a:t>7.2</a:t>
          </a:r>
        </a:p>
      </dgm:t>
    </dgm:pt>
    <dgm:pt modelId="{431D482A-67A8-46D6-9D18-2EE75C612003}" type="parTrans" cxnId="{A4D2BC8A-5CDD-4AF8-BF80-F6B046754A61}">
      <dgm:prSet/>
      <dgm:spPr/>
      <dgm:t>
        <a:bodyPr/>
        <a:lstStyle/>
        <a:p>
          <a:endParaRPr lang="en-US"/>
        </a:p>
      </dgm:t>
    </dgm:pt>
    <dgm:pt modelId="{1D60EC16-E2E9-4937-9FB1-20439195B77F}" type="sibTrans" cxnId="{A4D2BC8A-5CDD-4AF8-BF80-F6B046754A61}">
      <dgm:prSet/>
      <dgm:spPr/>
      <dgm:t>
        <a:bodyPr/>
        <a:lstStyle/>
        <a:p>
          <a:endParaRPr lang="en-US"/>
        </a:p>
      </dgm:t>
    </dgm:pt>
    <dgm:pt modelId="{1FB6E70C-7A38-4729-A51D-276003C83A94}">
      <dgm:prSet phldrT="[Text]"/>
      <dgm:spPr/>
      <dgm:t>
        <a:bodyPr/>
        <a:lstStyle/>
        <a:p>
          <a:r>
            <a:rPr lang="en-US" dirty="0" smtClean="0"/>
            <a:t>7.5</a:t>
          </a:r>
        </a:p>
      </dgm:t>
    </dgm:pt>
    <dgm:pt modelId="{DE1D084C-D80E-4A8A-A93A-F17E3A336E5F}" type="parTrans" cxnId="{41AD4703-DCE2-4B39-B91B-B22C9B2DE8D0}">
      <dgm:prSet/>
      <dgm:spPr/>
      <dgm:t>
        <a:bodyPr/>
        <a:lstStyle/>
        <a:p>
          <a:endParaRPr lang="en-US"/>
        </a:p>
      </dgm:t>
    </dgm:pt>
    <dgm:pt modelId="{BE63F7BC-1478-4E06-A8CE-E2891CC7F736}" type="sibTrans" cxnId="{41AD4703-DCE2-4B39-B91B-B22C9B2DE8D0}">
      <dgm:prSet/>
      <dgm:spPr/>
      <dgm:t>
        <a:bodyPr/>
        <a:lstStyle/>
        <a:p>
          <a:endParaRPr lang="en-US"/>
        </a:p>
      </dgm:t>
    </dgm:pt>
    <dgm:pt modelId="{7D1FACE5-BA8F-42C5-8297-51835F15C118}">
      <dgm:prSet phldrT="[Text]"/>
      <dgm:spPr/>
      <dgm:t>
        <a:bodyPr/>
        <a:lstStyle/>
        <a:p>
          <a:r>
            <a:rPr lang="en-US" dirty="0" smtClean="0"/>
            <a:t>8.0</a:t>
          </a:r>
        </a:p>
      </dgm:t>
    </dgm:pt>
    <dgm:pt modelId="{36CC4389-64F9-4B9E-98FE-518DBDDC14D3}" type="parTrans" cxnId="{16495576-04AC-4CB7-8BCA-BFFCAF66848C}">
      <dgm:prSet/>
      <dgm:spPr/>
      <dgm:t>
        <a:bodyPr/>
        <a:lstStyle/>
        <a:p>
          <a:endParaRPr lang="en-US"/>
        </a:p>
      </dgm:t>
    </dgm:pt>
    <dgm:pt modelId="{C4629280-9430-4DD9-A6A4-06AA880081CE}" type="sibTrans" cxnId="{16495576-04AC-4CB7-8BCA-BFFCAF66848C}">
      <dgm:prSet/>
      <dgm:spPr/>
      <dgm:t>
        <a:bodyPr/>
        <a:lstStyle/>
        <a:p>
          <a:endParaRPr lang="en-US"/>
        </a:p>
      </dgm:t>
    </dgm:pt>
    <dgm:pt modelId="{D496EF34-871F-4BEA-BF7B-0C2E51E18CB8}">
      <dgm:prSet phldrT="[Text]"/>
      <dgm:spPr/>
      <dgm:t>
        <a:bodyPr/>
        <a:lstStyle/>
        <a:p>
          <a:r>
            <a:rPr lang="en-US" dirty="0" smtClean="0"/>
            <a:t>8.0.3</a:t>
          </a:r>
        </a:p>
      </dgm:t>
    </dgm:pt>
    <dgm:pt modelId="{C26BAF5A-8D57-4369-9826-607F1406B3C8}" type="parTrans" cxnId="{1EE48B6B-A1E6-49D6-A092-299014FF69FE}">
      <dgm:prSet/>
      <dgm:spPr/>
      <dgm:t>
        <a:bodyPr/>
        <a:lstStyle/>
        <a:p>
          <a:endParaRPr lang="en-US"/>
        </a:p>
      </dgm:t>
    </dgm:pt>
    <dgm:pt modelId="{12242483-5542-403F-A952-3140440615B1}" type="sibTrans" cxnId="{1EE48B6B-A1E6-49D6-A092-299014FF69FE}">
      <dgm:prSet/>
      <dgm:spPr/>
      <dgm:t>
        <a:bodyPr/>
        <a:lstStyle/>
        <a:p>
          <a:endParaRPr lang="en-US"/>
        </a:p>
      </dgm:t>
    </dgm:pt>
    <dgm:pt modelId="{2354AD39-CD2D-4123-A8DE-380C63E1E03B}" type="pres">
      <dgm:prSet presAssocID="{A9995533-DF6F-4D09-95A8-6847BE276D32}" presName="CompostProcess" presStyleCnt="0">
        <dgm:presLayoutVars>
          <dgm:dir/>
          <dgm:resizeHandles val="exact"/>
        </dgm:presLayoutVars>
      </dgm:prSet>
      <dgm:spPr/>
    </dgm:pt>
    <dgm:pt modelId="{A8B8C314-5D74-4320-A92E-4475278F3ECA}" type="pres">
      <dgm:prSet presAssocID="{A9995533-DF6F-4D09-95A8-6847BE276D32}" presName="arrow" presStyleLbl="bgShp" presStyleIdx="0" presStyleCnt="1" custScaleX="117647" custLinFactNeighborY="-281"/>
      <dgm:spPr/>
    </dgm:pt>
    <dgm:pt modelId="{BE5164D0-1F12-4265-BB4D-7C500AB277B6}" type="pres">
      <dgm:prSet presAssocID="{A9995533-DF6F-4D09-95A8-6847BE276D32}" presName="linearProcess" presStyleCnt="0"/>
      <dgm:spPr/>
    </dgm:pt>
    <dgm:pt modelId="{01823D24-D96D-4F7C-8AC9-6EB4A11209BD}" type="pres">
      <dgm:prSet presAssocID="{8ED97F6F-07FB-41B1-82A9-DEF079B57260}" presName="textNode" presStyleLbl="node1" presStyleIdx="0" presStyleCnt="8">
        <dgm:presLayoutVars>
          <dgm:bulletEnabled val="1"/>
        </dgm:presLayoutVars>
      </dgm:prSet>
      <dgm:spPr/>
      <dgm:t>
        <a:bodyPr/>
        <a:lstStyle/>
        <a:p>
          <a:endParaRPr lang="en-US"/>
        </a:p>
      </dgm:t>
    </dgm:pt>
    <dgm:pt modelId="{193747A0-68BE-46D2-AC97-E916D00B39A0}" type="pres">
      <dgm:prSet presAssocID="{C86F7532-F2DD-4180-BF06-5DFB78894E76}" presName="sibTrans" presStyleCnt="0"/>
      <dgm:spPr/>
    </dgm:pt>
    <dgm:pt modelId="{A61085E1-4D17-450F-9619-865AD396C879}" type="pres">
      <dgm:prSet presAssocID="{90EB821F-1A93-4F2D-93EE-9B605C0EC7EA}" presName="textNode" presStyleLbl="node1" presStyleIdx="1" presStyleCnt="8">
        <dgm:presLayoutVars>
          <dgm:bulletEnabled val="1"/>
        </dgm:presLayoutVars>
      </dgm:prSet>
      <dgm:spPr/>
      <dgm:t>
        <a:bodyPr/>
        <a:lstStyle/>
        <a:p>
          <a:endParaRPr lang="en-US"/>
        </a:p>
      </dgm:t>
    </dgm:pt>
    <dgm:pt modelId="{BB8FFE43-3E97-4F33-AEA9-5166F4E35A4B}" type="pres">
      <dgm:prSet presAssocID="{7B7D51C8-CC65-4E9C-BA1C-6A1F8296111B}" presName="sibTrans" presStyleCnt="0"/>
      <dgm:spPr/>
    </dgm:pt>
    <dgm:pt modelId="{E4DA77F7-5D30-43A3-8D18-8FD1E0AFE349}" type="pres">
      <dgm:prSet presAssocID="{7816AE95-5110-4D2E-A30A-99C2B95B8F0A}" presName="textNode" presStyleLbl="node1" presStyleIdx="2" presStyleCnt="8">
        <dgm:presLayoutVars>
          <dgm:bulletEnabled val="1"/>
        </dgm:presLayoutVars>
      </dgm:prSet>
      <dgm:spPr/>
      <dgm:t>
        <a:bodyPr/>
        <a:lstStyle/>
        <a:p>
          <a:endParaRPr lang="en-US"/>
        </a:p>
      </dgm:t>
    </dgm:pt>
    <dgm:pt modelId="{CF05FF40-FF8E-44C4-86E0-398E1A009CDE}" type="pres">
      <dgm:prSet presAssocID="{D042D66A-3784-4D97-97EF-BCB6599ADCC0}" presName="sibTrans" presStyleCnt="0"/>
      <dgm:spPr/>
    </dgm:pt>
    <dgm:pt modelId="{C83341C5-BE72-4896-822C-7AB72D2BF8D7}" type="pres">
      <dgm:prSet presAssocID="{28E4693B-1728-46E1-B32C-9AD7BD635F41}" presName="textNode" presStyleLbl="node1" presStyleIdx="3" presStyleCnt="8">
        <dgm:presLayoutVars>
          <dgm:bulletEnabled val="1"/>
        </dgm:presLayoutVars>
      </dgm:prSet>
      <dgm:spPr/>
      <dgm:t>
        <a:bodyPr/>
        <a:lstStyle/>
        <a:p>
          <a:endParaRPr lang="en-US"/>
        </a:p>
      </dgm:t>
    </dgm:pt>
    <dgm:pt modelId="{9C876980-3572-4A85-9675-BFCAE3EF644F}" type="pres">
      <dgm:prSet presAssocID="{A4584645-00A4-4BF5-9399-E187452FFD64}" presName="sibTrans" presStyleCnt="0"/>
      <dgm:spPr/>
    </dgm:pt>
    <dgm:pt modelId="{E3EC7C4E-CE77-4F2D-93A8-FE6FE56FC287}" type="pres">
      <dgm:prSet presAssocID="{7FA145B5-72A7-4293-B1D0-DF41DBE4A0B2}" presName="textNode" presStyleLbl="node1" presStyleIdx="4" presStyleCnt="8">
        <dgm:presLayoutVars>
          <dgm:bulletEnabled val="1"/>
        </dgm:presLayoutVars>
      </dgm:prSet>
      <dgm:spPr/>
      <dgm:t>
        <a:bodyPr/>
        <a:lstStyle/>
        <a:p>
          <a:endParaRPr lang="en-US"/>
        </a:p>
      </dgm:t>
    </dgm:pt>
    <dgm:pt modelId="{1EFF0300-D461-459B-AE8A-2951EF2BC654}" type="pres">
      <dgm:prSet presAssocID="{1D60EC16-E2E9-4937-9FB1-20439195B77F}" presName="sibTrans" presStyleCnt="0"/>
      <dgm:spPr/>
    </dgm:pt>
    <dgm:pt modelId="{7DE5C87B-7288-40F7-9A36-8327608EABA6}" type="pres">
      <dgm:prSet presAssocID="{1FB6E70C-7A38-4729-A51D-276003C83A94}" presName="textNode" presStyleLbl="node1" presStyleIdx="5" presStyleCnt="8">
        <dgm:presLayoutVars>
          <dgm:bulletEnabled val="1"/>
        </dgm:presLayoutVars>
      </dgm:prSet>
      <dgm:spPr/>
      <dgm:t>
        <a:bodyPr/>
        <a:lstStyle/>
        <a:p>
          <a:endParaRPr lang="en-US"/>
        </a:p>
      </dgm:t>
    </dgm:pt>
    <dgm:pt modelId="{A75B0C4B-26E4-4B2B-8FF0-F76FE50D825F}" type="pres">
      <dgm:prSet presAssocID="{BE63F7BC-1478-4E06-A8CE-E2891CC7F736}" presName="sibTrans" presStyleCnt="0"/>
      <dgm:spPr/>
    </dgm:pt>
    <dgm:pt modelId="{F1EF1B9A-ECB4-40AE-A70A-C296FB4B786A}" type="pres">
      <dgm:prSet presAssocID="{7D1FACE5-BA8F-42C5-8297-51835F15C118}" presName="textNode" presStyleLbl="node1" presStyleIdx="6" presStyleCnt="8">
        <dgm:presLayoutVars>
          <dgm:bulletEnabled val="1"/>
        </dgm:presLayoutVars>
      </dgm:prSet>
      <dgm:spPr/>
      <dgm:t>
        <a:bodyPr/>
        <a:lstStyle/>
        <a:p>
          <a:endParaRPr lang="en-US"/>
        </a:p>
      </dgm:t>
    </dgm:pt>
    <dgm:pt modelId="{848D7823-5C22-418A-94F9-228889691FF1}" type="pres">
      <dgm:prSet presAssocID="{C4629280-9430-4DD9-A6A4-06AA880081CE}" presName="sibTrans" presStyleCnt="0"/>
      <dgm:spPr/>
    </dgm:pt>
    <dgm:pt modelId="{AB7698F2-8ECA-42EE-A285-A0A926234025}" type="pres">
      <dgm:prSet presAssocID="{D496EF34-871F-4BEA-BF7B-0C2E51E18CB8}" presName="textNode" presStyleLbl="node1" presStyleIdx="7" presStyleCnt="8">
        <dgm:presLayoutVars>
          <dgm:bulletEnabled val="1"/>
        </dgm:presLayoutVars>
      </dgm:prSet>
      <dgm:spPr/>
      <dgm:t>
        <a:bodyPr/>
        <a:lstStyle/>
        <a:p>
          <a:endParaRPr lang="en-US"/>
        </a:p>
      </dgm:t>
    </dgm:pt>
  </dgm:ptLst>
  <dgm:cxnLst>
    <dgm:cxn modelId="{09A2410E-BD89-4A39-B494-1479F9D679DF}" srcId="{A9995533-DF6F-4D09-95A8-6847BE276D32}" destId="{90EB821F-1A93-4F2D-93EE-9B605C0EC7EA}" srcOrd="1" destOrd="0" parTransId="{F3A3D258-4675-456E-8753-304D2EEC8703}" sibTransId="{7B7D51C8-CC65-4E9C-BA1C-6A1F8296111B}"/>
    <dgm:cxn modelId="{D5923D6C-B069-42F7-B44D-C9B017241FF1}" type="presOf" srcId="{1FB6E70C-7A38-4729-A51D-276003C83A94}" destId="{7DE5C87B-7288-40F7-9A36-8327608EABA6}" srcOrd="0" destOrd="0" presId="urn:microsoft.com/office/officeart/2005/8/layout/hProcess9"/>
    <dgm:cxn modelId="{DF914025-89A5-4C07-A74E-5C75AA6DDCD1}" type="presOf" srcId="{7FA145B5-72A7-4293-B1D0-DF41DBE4A0B2}" destId="{E3EC7C4E-CE77-4F2D-93A8-FE6FE56FC287}" srcOrd="0" destOrd="0" presId="urn:microsoft.com/office/officeart/2005/8/layout/hProcess9"/>
    <dgm:cxn modelId="{11AF4E28-512C-4062-B1E1-C9ADF32B9F8B}" srcId="{A9995533-DF6F-4D09-95A8-6847BE276D32}" destId="{28E4693B-1728-46E1-B32C-9AD7BD635F41}" srcOrd="3" destOrd="0" parTransId="{02A5B1FA-31D2-4A77-B438-49F65FAA86AF}" sibTransId="{A4584645-00A4-4BF5-9399-E187452FFD64}"/>
    <dgm:cxn modelId="{E958174A-680E-427B-8D71-DC32554CE617}" type="presOf" srcId="{D496EF34-871F-4BEA-BF7B-0C2E51E18CB8}" destId="{AB7698F2-8ECA-42EE-A285-A0A926234025}" srcOrd="0" destOrd="0" presId="urn:microsoft.com/office/officeart/2005/8/layout/hProcess9"/>
    <dgm:cxn modelId="{1EE48B6B-A1E6-49D6-A092-299014FF69FE}" srcId="{A9995533-DF6F-4D09-95A8-6847BE276D32}" destId="{D496EF34-871F-4BEA-BF7B-0C2E51E18CB8}" srcOrd="7" destOrd="0" parTransId="{C26BAF5A-8D57-4369-9826-607F1406B3C8}" sibTransId="{12242483-5542-403F-A952-3140440615B1}"/>
    <dgm:cxn modelId="{41AD4703-DCE2-4B39-B91B-B22C9B2DE8D0}" srcId="{A9995533-DF6F-4D09-95A8-6847BE276D32}" destId="{1FB6E70C-7A38-4729-A51D-276003C83A94}" srcOrd="5" destOrd="0" parTransId="{DE1D084C-D80E-4A8A-A93A-F17E3A336E5F}" sibTransId="{BE63F7BC-1478-4E06-A8CE-E2891CC7F736}"/>
    <dgm:cxn modelId="{4A36072E-8915-4BF3-9A8C-8F1E5AD505E4}" type="presOf" srcId="{90EB821F-1A93-4F2D-93EE-9B605C0EC7EA}" destId="{A61085E1-4D17-450F-9619-865AD396C879}" srcOrd="0" destOrd="0" presId="urn:microsoft.com/office/officeart/2005/8/layout/hProcess9"/>
    <dgm:cxn modelId="{7916A644-EA8E-4101-9AA4-55AB73ECE012}" srcId="{A9995533-DF6F-4D09-95A8-6847BE276D32}" destId="{7816AE95-5110-4D2E-A30A-99C2B95B8F0A}" srcOrd="2" destOrd="0" parTransId="{BC12B793-4D5A-4937-9C39-AB5EB3B5A948}" sibTransId="{D042D66A-3784-4D97-97EF-BCB6599ADCC0}"/>
    <dgm:cxn modelId="{A717BFCA-D9A1-4CF9-AC01-C15CAE8DCFC5}" type="presOf" srcId="{7D1FACE5-BA8F-42C5-8297-51835F15C118}" destId="{F1EF1B9A-ECB4-40AE-A70A-C296FB4B786A}" srcOrd="0" destOrd="0" presId="urn:microsoft.com/office/officeart/2005/8/layout/hProcess9"/>
    <dgm:cxn modelId="{20102027-E71A-4CF5-95F8-B41C24622308}" type="presOf" srcId="{28E4693B-1728-46E1-B32C-9AD7BD635F41}" destId="{C83341C5-BE72-4896-822C-7AB72D2BF8D7}" srcOrd="0" destOrd="0" presId="urn:microsoft.com/office/officeart/2005/8/layout/hProcess9"/>
    <dgm:cxn modelId="{D295AED3-3435-4D1E-9A04-8F5C1BED8BEB}" srcId="{A9995533-DF6F-4D09-95A8-6847BE276D32}" destId="{8ED97F6F-07FB-41B1-82A9-DEF079B57260}" srcOrd="0" destOrd="0" parTransId="{C534F483-6234-4F1A-A285-8AB09964ABF8}" sibTransId="{C86F7532-F2DD-4180-BF06-5DFB78894E76}"/>
    <dgm:cxn modelId="{FA1FAB36-30B6-42A6-B759-BCA32DC5C4CB}" type="presOf" srcId="{7816AE95-5110-4D2E-A30A-99C2B95B8F0A}" destId="{E4DA77F7-5D30-43A3-8D18-8FD1E0AFE349}" srcOrd="0" destOrd="0" presId="urn:microsoft.com/office/officeart/2005/8/layout/hProcess9"/>
    <dgm:cxn modelId="{D4756113-A109-4903-B43F-E165B2A2292F}" type="presOf" srcId="{A9995533-DF6F-4D09-95A8-6847BE276D32}" destId="{2354AD39-CD2D-4123-A8DE-380C63E1E03B}" srcOrd="0" destOrd="0" presId="urn:microsoft.com/office/officeart/2005/8/layout/hProcess9"/>
    <dgm:cxn modelId="{EC6506ED-75E8-4FF2-9199-80623A16F744}" type="presOf" srcId="{8ED97F6F-07FB-41B1-82A9-DEF079B57260}" destId="{01823D24-D96D-4F7C-8AC9-6EB4A11209BD}" srcOrd="0" destOrd="0" presId="urn:microsoft.com/office/officeart/2005/8/layout/hProcess9"/>
    <dgm:cxn modelId="{16495576-04AC-4CB7-8BCA-BFFCAF66848C}" srcId="{A9995533-DF6F-4D09-95A8-6847BE276D32}" destId="{7D1FACE5-BA8F-42C5-8297-51835F15C118}" srcOrd="6" destOrd="0" parTransId="{36CC4389-64F9-4B9E-98FE-518DBDDC14D3}" sibTransId="{C4629280-9430-4DD9-A6A4-06AA880081CE}"/>
    <dgm:cxn modelId="{A4D2BC8A-5CDD-4AF8-BF80-F6B046754A61}" srcId="{A9995533-DF6F-4D09-95A8-6847BE276D32}" destId="{7FA145B5-72A7-4293-B1D0-DF41DBE4A0B2}" srcOrd="4" destOrd="0" parTransId="{431D482A-67A8-46D6-9D18-2EE75C612003}" sibTransId="{1D60EC16-E2E9-4937-9FB1-20439195B77F}"/>
    <dgm:cxn modelId="{9BFCB852-ED91-4959-BC98-757050C03CF9}" type="presParOf" srcId="{2354AD39-CD2D-4123-A8DE-380C63E1E03B}" destId="{A8B8C314-5D74-4320-A92E-4475278F3ECA}" srcOrd="0" destOrd="0" presId="urn:microsoft.com/office/officeart/2005/8/layout/hProcess9"/>
    <dgm:cxn modelId="{6744B80C-3BCC-47DE-8D1E-8F84FD78A8DD}" type="presParOf" srcId="{2354AD39-CD2D-4123-A8DE-380C63E1E03B}" destId="{BE5164D0-1F12-4265-BB4D-7C500AB277B6}" srcOrd="1" destOrd="0" presId="urn:microsoft.com/office/officeart/2005/8/layout/hProcess9"/>
    <dgm:cxn modelId="{65BAFD80-E416-4DD4-8FD6-067CD67FC1E2}" type="presParOf" srcId="{BE5164D0-1F12-4265-BB4D-7C500AB277B6}" destId="{01823D24-D96D-4F7C-8AC9-6EB4A11209BD}" srcOrd="0" destOrd="0" presId="urn:microsoft.com/office/officeart/2005/8/layout/hProcess9"/>
    <dgm:cxn modelId="{CA6081CC-0F79-45E6-AD70-34596F88B60D}" type="presParOf" srcId="{BE5164D0-1F12-4265-BB4D-7C500AB277B6}" destId="{193747A0-68BE-46D2-AC97-E916D00B39A0}" srcOrd="1" destOrd="0" presId="urn:microsoft.com/office/officeart/2005/8/layout/hProcess9"/>
    <dgm:cxn modelId="{30DDB638-FA80-4611-B1DE-93C3DE3E4CA9}" type="presParOf" srcId="{BE5164D0-1F12-4265-BB4D-7C500AB277B6}" destId="{A61085E1-4D17-450F-9619-865AD396C879}" srcOrd="2" destOrd="0" presId="urn:microsoft.com/office/officeart/2005/8/layout/hProcess9"/>
    <dgm:cxn modelId="{2C0FA01D-0605-42E1-B21F-2168FEEC963C}" type="presParOf" srcId="{BE5164D0-1F12-4265-BB4D-7C500AB277B6}" destId="{BB8FFE43-3E97-4F33-AEA9-5166F4E35A4B}" srcOrd="3" destOrd="0" presId="urn:microsoft.com/office/officeart/2005/8/layout/hProcess9"/>
    <dgm:cxn modelId="{CA24FD76-1BC3-4D65-850B-68446161D19B}" type="presParOf" srcId="{BE5164D0-1F12-4265-BB4D-7C500AB277B6}" destId="{E4DA77F7-5D30-43A3-8D18-8FD1E0AFE349}" srcOrd="4" destOrd="0" presId="urn:microsoft.com/office/officeart/2005/8/layout/hProcess9"/>
    <dgm:cxn modelId="{4613A5C7-4541-4505-B59E-A2DADBD03822}" type="presParOf" srcId="{BE5164D0-1F12-4265-BB4D-7C500AB277B6}" destId="{CF05FF40-FF8E-44C4-86E0-398E1A009CDE}" srcOrd="5" destOrd="0" presId="urn:microsoft.com/office/officeart/2005/8/layout/hProcess9"/>
    <dgm:cxn modelId="{B5E46EC6-0738-46FF-A68A-E94292E02C06}" type="presParOf" srcId="{BE5164D0-1F12-4265-BB4D-7C500AB277B6}" destId="{C83341C5-BE72-4896-822C-7AB72D2BF8D7}" srcOrd="6" destOrd="0" presId="urn:microsoft.com/office/officeart/2005/8/layout/hProcess9"/>
    <dgm:cxn modelId="{0B547742-CF12-4FBE-BAB8-02A75AB07994}" type="presParOf" srcId="{BE5164D0-1F12-4265-BB4D-7C500AB277B6}" destId="{9C876980-3572-4A85-9675-BFCAE3EF644F}" srcOrd="7" destOrd="0" presId="urn:microsoft.com/office/officeart/2005/8/layout/hProcess9"/>
    <dgm:cxn modelId="{F08D7CB2-720B-453B-B338-7D9CAB716E96}" type="presParOf" srcId="{BE5164D0-1F12-4265-BB4D-7C500AB277B6}" destId="{E3EC7C4E-CE77-4F2D-93A8-FE6FE56FC287}" srcOrd="8" destOrd="0" presId="urn:microsoft.com/office/officeart/2005/8/layout/hProcess9"/>
    <dgm:cxn modelId="{65960390-19FD-4091-933E-76234C7C8AA7}" type="presParOf" srcId="{BE5164D0-1F12-4265-BB4D-7C500AB277B6}" destId="{1EFF0300-D461-459B-AE8A-2951EF2BC654}" srcOrd="9" destOrd="0" presId="urn:microsoft.com/office/officeart/2005/8/layout/hProcess9"/>
    <dgm:cxn modelId="{64ED6689-0A3D-4B6C-A4B1-C4572D616612}" type="presParOf" srcId="{BE5164D0-1F12-4265-BB4D-7C500AB277B6}" destId="{7DE5C87B-7288-40F7-9A36-8327608EABA6}" srcOrd="10" destOrd="0" presId="urn:microsoft.com/office/officeart/2005/8/layout/hProcess9"/>
    <dgm:cxn modelId="{D3DDED2E-C2AA-4DCF-BC36-F75DEC45ABC2}" type="presParOf" srcId="{BE5164D0-1F12-4265-BB4D-7C500AB277B6}" destId="{A75B0C4B-26E4-4B2B-8FF0-F76FE50D825F}" srcOrd="11" destOrd="0" presId="urn:microsoft.com/office/officeart/2005/8/layout/hProcess9"/>
    <dgm:cxn modelId="{8F0DDE67-798C-4277-86A4-42580131A0F6}" type="presParOf" srcId="{BE5164D0-1F12-4265-BB4D-7C500AB277B6}" destId="{F1EF1B9A-ECB4-40AE-A70A-C296FB4B786A}" srcOrd="12" destOrd="0" presId="urn:microsoft.com/office/officeart/2005/8/layout/hProcess9"/>
    <dgm:cxn modelId="{80DAE656-3B1A-43AE-89B3-9843FBC281AC}" type="presParOf" srcId="{BE5164D0-1F12-4265-BB4D-7C500AB277B6}" destId="{848D7823-5C22-418A-94F9-228889691FF1}" srcOrd="13" destOrd="0" presId="urn:microsoft.com/office/officeart/2005/8/layout/hProcess9"/>
    <dgm:cxn modelId="{8D58A139-225B-4EDC-BE74-6E73F6E39DF0}" type="presParOf" srcId="{BE5164D0-1F12-4265-BB4D-7C500AB277B6}" destId="{AB7698F2-8ECA-42EE-A285-A0A926234025}" srcOrd="1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9995533-DF6F-4D09-95A8-6847BE276D32}" type="doc">
      <dgm:prSet loTypeId="urn:microsoft.com/office/officeart/2005/8/layout/hProcess9" loCatId="process" qsTypeId="urn:microsoft.com/office/officeart/2005/8/quickstyle/simple1" qsCatId="simple" csTypeId="urn:microsoft.com/office/officeart/2005/8/colors/accent1_2" csCatId="accent1" phldr="1"/>
      <dgm:spPr/>
    </dgm:pt>
    <dgm:pt modelId="{8ED97F6F-07FB-41B1-82A9-DEF079B57260}">
      <dgm:prSet phldrT="[Text]"/>
      <dgm:spPr/>
      <dgm:t>
        <a:bodyPr/>
        <a:lstStyle/>
        <a:p>
          <a:r>
            <a:rPr lang="en-US" dirty="0" smtClean="0"/>
            <a:t>6.5</a:t>
          </a:r>
          <a:endParaRPr lang="en-US" dirty="0"/>
        </a:p>
      </dgm:t>
    </dgm:pt>
    <dgm:pt modelId="{C534F483-6234-4F1A-A285-8AB09964ABF8}" type="parTrans" cxnId="{D295AED3-3435-4D1E-9A04-8F5C1BED8BEB}">
      <dgm:prSet/>
      <dgm:spPr/>
      <dgm:t>
        <a:bodyPr/>
        <a:lstStyle/>
        <a:p>
          <a:endParaRPr lang="en-US"/>
        </a:p>
      </dgm:t>
    </dgm:pt>
    <dgm:pt modelId="{C86F7532-F2DD-4180-BF06-5DFB78894E76}" type="sibTrans" cxnId="{D295AED3-3435-4D1E-9A04-8F5C1BED8BEB}">
      <dgm:prSet/>
      <dgm:spPr/>
      <dgm:t>
        <a:bodyPr/>
        <a:lstStyle/>
        <a:p>
          <a:endParaRPr lang="en-US"/>
        </a:p>
      </dgm:t>
    </dgm:pt>
    <dgm:pt modelId="{7816AE95-5110-4D2E-A30A-99C2B95B8F0A}">
      <dgm:prSet phldrT="[Text]"/>
      <dgm:spPr/>
      <dgm:t>
        <a:bodyPr/>
        <a:lstStyle/>
        <a:p>
          <a:r>
            <a:rPr lang="en-US" dirty="0" smtClean="0"/>
            <a:t>7.0</a:t>
          </a:r>
          <a:endParaRPr lang="en-US" dirty="0"/>
        </a:p>
      </dgm:t>
    </dgm:pt>
    <dgm:pt modelId="{BC12B793-4D5A-4937-9C39-AB5EB3B5A948}" type="parTrans" cxnId="{7916A644-EA8E-4101-9AA4-55AB73ECE012}">
      <dgm:prSet/>
      <dgm:spPr/>
      <dgm:t>
        <a:bodyPr/>
        <a:lstStyle/>
        <a:p>
          <a:endParaRPr lang="en-US"/>
        </a:p>
      </dgm:t>
    </dgm:pt>
    <dgm:pt modelId="{D042D66A-3784-4D97-97EF-BCB6599ADCC0}" type="sibTrans" cxnId="{7916A644-EA8E-4101-9AA4-55AB73ECE012}">
      <dgm:prSet/>
      <dgm:spPr/>
      <dgm:t>
        <a:bodyPr/>
        <a:lstStyle/>
        <a:p>
          <a:endParaRPr lang="en-US"/>
        </a:p>
      </dgm:t>
    </dgm:pt>
    <dgm:pt modelId="{28E4693B-1728-46E1-B32C-9AD7BD635F41}">
      <dgm:prSet phldrT="[Text]"/>
      <dgm:spPr/>
      <dgm:t>
        <a:bodyPr/>
        <a:lstStyle/>
        <a:p>
          <a:r>
            <a:rPr lang="en-US" dirty="0" smtClean="0"/>
            <a:t>7.1</a:t>
          </a:r>
        </a:p>
      </dgm:t>
    </dgm:pt>
    <dgm:pt modelId="{02A5B1FA-31D2-4A77-B438-49F65FAA86AF}" type="parTrans" cxnId="{11AF4E28-512C-4062-B1E1-C9ADF32B9F8B}">
      <dgm:prSet/>
      <dgm:spPr/>
      <dgm:t>
        <a:bodyPr/>
        <a:lstStyle/>
        <a:p>
          <a:endParaRPr lang="en-US"/>
        </a:p>
      </dgm:t>
    </dgm:pt>
    <dgm:pt modelId="{A4584645-00A4-4BF5-9399-E187452FFD64}" type="sibTrans" cxnId="{11AF4E28-512C-4062-B1E1-C9ADF32B9F8B}">
      <dgm:prSet/>
      <dgm:spPr/>
      <dgm:t>
        <a:bodyPr/>
        <a:lstStyle/>
        <a:p>
          <a:endParaRPr lang="en-US"/>
        </a:p>
      </dgm:t>
    </dgm:pt>
    <dgm:pt modelId="{90EB821F-1A93-4F2D-93EE-9B605C0EC7EA}">
      <dgm:prSet phldrT="[Text]"/>
      <dgm:spPr/>
      <dgm:t>
        <a:bodyPr/>
        <a:lstStyle/>
        <a:p>
          <a:r>
            <a:rPr lang="en-US" dirty="0" smtClean="0"/>
            <a:t>6.6</a:t>
          </a:r>
          <a:endParaRPr lang="en-US" dirty="0"/>
        </a:p>
      </dgm:t>
    </dgm:pt>
    <dgm:pt modelId="{F3A3D258-4675-456E-8753-304D2EEC8703}" type="parTrans" cxnId="{09A2410E-BD89-4A39-B494-1479F9D679DF}">
      <dgm:prSet/>
      <dgm:spPr/>
      <dgm:t>
        <a:bodyPr/>
        <a:lstStyle/>
        <a:p>
          <a:endParaRPr lang="en-US"/>
        </a:p>
      </dgm:t>
    </dgm:pt>
    <dgm:pt modelId="{7B7D51C8-CC65-4E9C-BA1C-6A1F8296111B}" type="sibTrans" cxnId="{09A2410E-BD89-4A39-B494-1479F9D679DF}">
      <dgm:prSet/>
      <dgm:spPr/>
      <dgm:t>
        <a:bodyPr/>
        <a:lstStyle/>
        <a:p>
          <a:endParaRPr lang="en-US"/>
        </a:p>
      </dgm:t>
    </dgm:pt>
    <dgm:pt modelId="{7FA145B5-72A7-4293-B1D0-DF41DBE4A0B2}">
      <dgm:prSet phldrT="[Text]"/>
      <dgm:spPr/>
      <dgm:t>
        <a:bodyPr/>
        <a:lstStyle/>
        <a:p>
          <a:r>
            <a:rPr lang="en-US" dirty="0" smtClean="0"/>
            <a:t>7.2</a:t>
          </a:r>
        </a:p>
      </dgm:t>
    </dgm:pt>
    <dgm:pt modelId="{431D482A-67A8-46D6-9D18-2EE75C612003}" type="parTrans" cxnId="{A4D2BC8A-5CDD-4AF8-BF80-F6B046754A61}">
      <dgm:prSet/>
      <dgm:spPr/>
      <dgm:t>
        <a:bodyPr/>
        <a:lstStyle/>
        <a:p>
          <a:endParaRPr lang="en-US"/>
        </a:p>
      </dgm:t>
    </dgm:pt>
    <dgm:pt modelId="{1D60EC16-E2E9-4937-9FB1-20439195B77F}" type="sibTrans" cxnId="{A4D2BC8A-5CDD-4AF8-BF80-F6B046754A61}">
      <dgm:prSet/>
      <dgm:spPr/>
      <dgm:t>
        <a:bodyPr/>
        <a:lstStyle/>
        <a:p>
          <a:endParaRPr lang="en-US"/>
        </a:p>
      </dgm:t>
    </dgm:pt>
    <dgm:pt modelId="{1FB6E70C-7A38-4729-A51D-276003C83A94}">
      <dgm:prSet phldrT="[Text]"/>
      <dgm:spPr/>
      <dgm:t>
        <a:bodyPr/>
        <a:lstStyle/>
        <a:p>
          <a:r>
            <a:rPr lang="en-US" dirty="0" smtClean="0"/>
            <a:t>7.5</a:t>
          </a:r>
        </a:p>
      </dgm:t>
    </dgm:pt>
    <dgm:pt modelId="{DE1D084C-D80E-4A8A-A93A-F17E3A336E5F}" type="parTrans" cxnId="{41AD4703-DCE2-4B39-B91B-B22C9B2DE8D0}">
      <dgm:prSet/>
      <dgm:spPr/>
      <dgm:t>
        <a:bodyPr/>
        <a:lstStyle/>
        <a:p>
          <a:endParaRPr lang="en-US"/>
        </a:p>
      </dgm:t>
    </dgm:pt>
    <dgm:pt modelId="{BE63F7BC-1478-4E06-A8CE-E2891CC7F736}" type="sibTrans" cxnId="{41AD4703-DCE2-4B39-B91B-B22C9B2DE8D0}">
      <dgm:prSet/>
      <dgm:spPr/>
      <dgm:t>
        <a:bodyPr/>
        <a:lstStyle/>
        <a:p>
          <a:endParaRPr lang="en-US"/>
        </a:p>
      </dgm:t>
    </dgm:pt>
    <dgm:pt modelId="{7D1FACE5-BA8F-42C5-8297-51835F15C118}">
      <dgm:prSet phldrT="[Text]"/>
      <dgm:spPr/>
      <dgm:t>
        <a:bodyPr/>
        <a:lstStyle/>
        <a:p>
          <a:r>
            <a:rPr lang="en-US" dirty="0" smtClean="0"/>
            <a:t>8.0</a:t>
          </a:r>
        </a:p>
      </dgm:t>
    </dgm:pt>
    <dgm:pt modelId="{36CC4389-64F9-4B9E-98FE-518DBDDC14D3}" type="parTrans" cxnId="{16495576-04AC-4CB7-8BCA-BFFCAF66848C}">
      <dgm:prSet/>
      <dgm:spPr/>
      <dgm:t>
        <a:bodyPr/>
        <a:lstStyle/>
        <a:p>
          <a:endParaRPr lang="en-US"/>
        </a:p>
      </dgm:t>
    </dgm:pt>
    <dgm:pt modelId="{C4629280-9430-4DD9-A6A4-06AA880081CE}" type="sibTrans" cxnId="{16495576-04AC-4CB7-8BCA-BFFCAF66848C}">
      <dgm:prSet/>
      <dgm:spPr/>
      <dgm:t>
        <a:bodyPr/>
        <a:lstStyle/>
        <a:p>
          <a:endParaRPr lang="en-US"/>
        </a:p>
      </dgm:t>
    </dgm:pt>
    <dgm:pt modelId="{D496EF34-871F-4BEA-BF7B-0C2E51E18CB8}">
      <dgm:prSet phldrT="[Text]"/>
      <dgm:spPr/>
      <dgm:t>
        <a:bodyPr/>
        <a:lstStyle/>
        <a:p>
          <a:r>
            <a:rPr lang="en-US" dirty="0" smtClean="0"/>
            <a:t>8.0.3</a:t>
          </a:r>
        </a:p>
      </dgm:t>
    </dgm:pt>
    <dgm:pt modelId="{C26BAF5A-8D57-4369-9826-607F1406B3C8}" type="parTrans" cxnId="{1EE48B6B-A1E6-49D6-A092-299014FF69FE}">
      <dgm:prSet/>
      <dgm:spPr/>
      <dgm:t>
        <a:bodyPr/>
        <a:lstStyle/>
        <a:p>
          <a:endParaRPr lang="en-US"/>
        </a:p>
      </dgm:t>
    </dgm:pt>
    <dgm:pt modelId="{12242483-5542-403F-A952-3140440615B1}" type="sibTrans" cxnId="{1EE48B6B-A1E6-49D6-A092-299014FF69FE}">
      <dgm:prSet/>
      <dgm:spPr/>
      <dgm:t>
        <a:bodyPr/>
        <a:lstStyle/>
        <a:p>
          <a:endParaRPr lang="en-US"/>
        </a:p>
      </dgm:t>
    </dgm:pt>
    <dgm:pt modelId="{2354AD39-CD2D-4123-A8DE-380C63E1E03B}" type="pres">
      <dgm:prSet presAssocID="{A9995533-DF6F-4D09-95A8-6847BE276D32}" presName="CompostProcess" presStyleCnt="0">
        <dgm:presLayoutVars>
          <dgm:dir/>
          <dgm:resizeHandles val="exact"/>
        </dgm:presLayoutVars>
      </dgm:prSet>
      <dgm:spPr/>
    </dgm:pt>
    <dgm:pt modelId="{A8B8C314-5D74-4320-A92E-4475278F3ECA}" type="pres">
      <dgm:prSet presAssocID="{A9995533-DF6F-4D09-95A8-6847BE276D32}" presName="arrow" presStyleLbl="bgShp" presStyleIdx="0" presStyleCnt="1" custScaleX="117647" custLinFactNeighborY="-281"/>
      <dgm:spPr/>
    </dgm:pt>
    <dgm:pt modelId="{BE5164D0-1F12-4265-BB4D-7C500AB277B6}" type="pres">
      <dgm:prSet presAssocID="{A9995533-DF6F-4D09-95A8-6847BE276D32}" presName="linearProcess" presStyleCnt="0"/>
      <dgm:spPr/>
    </dgm:pt>
    <dgm:pt modelId="{01823D24-D96D-4F7C-8AC9-6EB4A11209BD}" type="pres">
      <dgm:prSet presAssocID="{8ED97F6F-07FB-41B1-82A9-DEF079B57260}" presName="textNode" presStyleLbl="node1" presStyleIdx="0" presStyleCnt="8">
        <dgm:presLayoutVars>
          <dgm:bulletEnabled val="1"/>
        </dgm:presLayoutVars>
      </dgm:prSet>
      <dgm:spPr/>
      <dgm:t>
        <a:bodyPr/>
        <a:lstStyle/>
        <a:p>
          <a:endParaRPr lang="en-US"/>
        </a:p>
      </dgm:t>
    </dgm:pt>
    <dgm:pt modelId="{193747A0-68BE-46D2-AC97-E916D00B39A0}" type="pres">
      <dgm:prSet presAssocID="{C86F7532-F2DD-4180-BF06-5DFB78894E76}" presName="sibTrans" presStyleCnt="0"/>
      <dgm:spPr/>
    </dgm:pt>
    <dgm:pt modelId="{A61085E1-4D17-450F-9619-865AD396C879}" type="pres">
      <dgm:prSet presAssocID="{90EB821F-1A93-4F2D-93EE-9B605C0EC7EA}" presName="textNode" presStyleLbl="node1" presStyleIdx="1" presStyleCnt="8">
        <dgm:presLayoutVars>
          <dgm:bulletEnabled val="1"/>
        </dgm:presLayoutVars>
      </dgm:prSet>
      <dgm:spPr/>
      <dgm:t>
        <a:bodyPr/>
        <a:lstStyle/>
        <a:p>
          <a:endParaRPr lang="en-US"/>
        </a:p>
      </dgm:t>
    </dgm:pt>
    <dgm:pt modelId="{BB8FFE43-3E97-4F33-AEA9-5166F4E35A4B}" type="pres">
      <dgm:prSet presAssocID="{7B7D51C8-CC65-4E9C-BA1C-6A1F8296111B}" presName="sibTrans" presStyleCnt="0"/>
      <dgm:spPr/>
    </dgm:pt>
    <dgm:pt modelId="{E4DA77F7-5D30-43A3-8D18-8FD1E0AFE349}" type="pres">
      <dgm:prSet presAssocID="{7816AE95-5110-4D2E-A30A-99C2B95B8F0A}" presName="textNode" presStyleLbl="node1" presStyleIdx="2" presStyleCnt="8">
        <dgm:presLayoutVars>
          <dgm:bulletEnabled val="1"/>
        </dgm:presLayoutVars>
      </dgm:prSet>
      <dgm:spPr/>
      <dgm:t>
        <a:bodyPr/>
        <a:lstStyle/>
        <a:p>
          <a:endParaRPr lang="en-US"/>
        </a:p>
      </dgm:t>
    </dgm:pt>
    <dgm:pt modelId="{CF05FF40-FF8E-44C4-86E0-398E1A009CDE}" type="pres">
      <dgm:prSet presAssocID="{D042D66A-3784-4D97-97EF-BCB6599ADCC0}" presName="sibTrans" presStyleCnt="0"/>
      <dgm:spPr/>
    </dgm:pt>
    <dgm:pt modelId="{C83341C5-BE72-4896-822C-7AB72D2BF8D7}" type="pres">
      <dgm:prSet presAssocID="{28E4693B-1728-46E1-B32C-9AD7BD635F41}" presName="textNode" presStyleLbl="node1" presStyleIdx="3" presStyleCnt="8">
        <dgm:presLayoutVars>
          <dgm:bulletEnabled val="1"/>
        </dgm:presLayoutVars>
      </dgm:prSet>
      <dgm:spPr/>
      <dgm:t>
        <a:bodyPr/>
        <a:lstStyle/>
        <a:p>
          <a:endParaRPr lang="en-US"/>
        </a:p>
      </dgm:t>
    </dgm:pt>
    <dgm:pt modelId="{9C876980-3572-4A85-9675-BFCAE3EF644F}" type="pres">
      <dgm:prSet presAssocID="{A4584645-00A4-4BF5-9399-E187452FFD64}" presName="sibTrans" presStyleCnt="0"/>
      <dgm:spPr/>
    </dgm:pt>
    <dgm:pt modelId="{E3EC7C4E-CE77-4F2D-93A8-FE6FE56FC287}" type="pres">
      <dgm:prSet presAssocID="{7FA145B5-72A7-4293-B1D0-DF41DBE4A0B2}" presName="textNode" presStyleLbl="node1" presStyleIdx="4" presStyleCnt="8">
        <dgm:presLayoutVars>
          <dgm:bulletEnabled val="1"/>
        </dgm:presLayoutVars>
      </dgm:prSet>
      <dgm:spPr/>
      <dgm:t>
        <a:bodyPr/>
        <a:lstStyle/>
        <a:p>
          <a:endParaRPr lang="en-US"/>
        </a:p>
      </dgm:t>
    </dgm:pt>
    <dgm:pt modelId="{1EFF0300-D461-459B-AE8A-2951EF2BC654}" type="pres">
      <dgm:prSet presAssocID="{1D60EC16-E2E9-4937-9FB1-20439195B77F}" presName="sibTrans" presStyleCnt="0"/>
      <dgm:spPr/>
    </dgm:pt>
    <dgm:pt modelId="{7DE5C87B-7288-40F7-9A36-8327608EABA6}" type="pres">
      <dgm:prSet presAssocID="{1FB6E70C-7A38-4729-A51D-276003C83A94}" presName="textNode" presStyleLbl="node1" presStyleIdx="5" presStyleCnt="8">
        <dgm:presLayoutVars>
          <dgm:bulletEnabled val="1"/>
        </dgm:presLayoutVars>
      </dgm:prSet>
      <dgm:spPr/>
      <dgm:t>
        <a:bodyPr/>
        <a:lstStyle/>
        <a:p>
          <a:endParaRPr lang="en-US"/>
        </a:p>
      </dgm:t>
    </dgm:pt>
    <dgm:pt modelId="{A75B0C4B-26E4-4B2B-8FF0-F76FE50D825F}" type="pres">
      <dgm:prSet presAssocID="{BE63F7BC-1478-4E06-A8CE-E2891CC7F736}" presName="sibTrans" presStyleCnt="0"/>
      <dgm:spPr/>
    </dgm:pt>
    <dgm:pt modelId="{F1EF1B9A-ECB4-40AE-A70A-C296FB4B786A}" type="pres">
      <dgm:prSet presAssocID="{7D1FACE5-BA8F-42C5-8297-51835F15C118}" presName="textNode" presStyleLbl="node1" presStyleIdx="6" presStyleCnt="8">
        <dgm:presLayoutVars>
          <dgm:bulletEnabled val="1"/>
        </dgm:presLayoutVars>
      </dgm:prSet>
      <dgm:spPr/>
      <dgm:t>
        <a:bodyPr/>
        <a:lstStyle/>
        <a:p>
          <a:endParaRPr lang="en-US"/>
        </a:p>
      </dgm:t>
    </dgm:pt>
    <dgm:pt modelId="{848D7823-5C22-418A-94F9-228889691FF1}" type="pres">
      <dgm:prSet presAssocID="{C4629280-9430-4DD9-A6A4-06AA880081CE}" presName="sibTrans" presStyleCnt="0"/>
      <dgm:spPr/>
    </dgm:pt>
    <dgm:pt modelId="{AB7698F2-8ECA-42EE-A285-A0A926234025}" type="pres">
      <dgm:prSet presAssocID="{D496EF34-871F-4BEA-BF7B-0C2E51E18CB8}" presName="textNode" presStyleLbl="node1" presStyleIdx="7" presStyleCnt="8">
        <dgm:presLayoutVars>
          <dgm:bulletEnabled val="1"/>
        </dgm:presLayoutVars>
      </dgm:prSet>
      <dgm:spPr/>
      <dgm:t>
        <a:bodyPr/>
        <a:lstStyle/>
        <a:p>
          <a:endParaRPr lang="en-US"/>
        </a:p>
      </dgm:t>
    </dgm:pt>
  </dgm:ptLst>
  <dgm:cxnLst>
    <dgm:cxn modelId="{EF84C4EB-D137-4639-A900-EE93BA049934}" type="presOf" srcId="{7D1FACE5-BA8F-42C5-8297-51835F15C118}" destId="{F1EF1B9A-ECB4-40AE-A70A-C296FB4B786A}" srcOrd="0" destOrd="0" presId="urn:microsoft.com/office/officeart/2005/8/layout/hProcess9"/>
    <dgm:cxn modelId="{DBE458D3-2587-474C-8276-FDAAABAF1377}" type="presOf" srcId="{90EB821F-1A93-4F2D-93EE-9B605C0EC7EA}" destId="{A61085E1-4D17-450F-9619-865AD396C879}" srcOrd="0" destOrd="0" presId="urn:microsoft.com/office/officeart/2005/8/layout/hProcess9"/>
    <dgm:cxn modelId="{C613D335-74B7-4CF0-A904-7B777B265AF8}" type="presOf" srcId="{28E4693B-1728-46E1-B32C-9AD7BD635F41}" destId="{C83341C5-BE72-4896-822C-7AB72D2BF8D7}" srcOrd="0" destOrd="0" presId="urn:microsoft.com/office/officeart/2005/8/layout/hProcess9"/>
    <dgm:cxn modelId="{D465CBD1-7F5C-44DE-AE75-7E2A2B31C62A}" type="presOf" srcId="{7816AE95-5110-4D2E-A30A-99C2B95B8F0A}" destId="{E4DA77F7-5D30-43A3-8D18-8FD1E0AFE349}" srcOrd="0" destOrd="0" presId="urn:microsoft.com/office/officeart/2005/8/layout/hProcess9"/>
    <dgm:cxn modelId="{7916A644-EA8E-4101-9AA4-55AB73ECE012}" srcId="{A9995533-DF6F-4D09-95A8-6847BE276D32}" destId="{7816AE95-5110-4D2E-A30A-99C2B95B8F0A}" srcOrd="2" destOrd="0" parTransId="{BC12B793-4D5A-4937-9C39-AB5EB3B5A948}" sibTransId="{D042D66A-3784-4D97-97EF-BCB6599ADCC0}"/>
    <dgm:cxn modelId="{11AF4E28-512C-4062-B1E1-C9ADF32B9F8B}" srcId="{A9995533-DF6F-4D09-95A8-6847BE276D32}" destId="{28E4693B-1728-46E1-B32C-9AD7BD635F41}" srcOrd="3" destOrd="0" parTransId="{02A5B1FA-31D2-4A77-B438-49F65FAA86AF}" sibTransId="{A4584645-00A4-4BF5-9399-E187452FFD64}"/>
    <dgm:cxn modelId="{A4D2BC8A-5CDD-4AF8-BF80-F6B046754A61}" srcId="{A9995533-DF6F-4D09-95A8-6847BE276D32}" destId="{7FA145B5-72A7-4293-B1D0-DF41DBE4A0B2}" srcOrd="4" destOrd="0" parTransId="{431D482A-67A8-46D6-9D18-2EE75C612003}" sibTransId="{1D60EC16-E2E9-4937-9FB1-20439195B77F}"/>
    <dgm:cxn modelId="{16495576-04AC-4CB7-8BCA-BFFCAF66848C}" srcId="{A9995533-DF6F-4D09-95A8-6847BE276D32}" destId="{7D1FACE5-BA8F-42C5-8297-51835F15C118}" srcOrd="6" destOrd="0" parTransId="{36CC4389-64F9-4B9E-98FE-518DBDDC14D3}" sibTransId="{C4629280-9430-4DD9-A6A4-06AA880081CE}"/>
    <dgm:cxn modelId="{F7C9EB9F-134C-4C0B-95EE-CC111429854A}" type="presOf" srcId="{8ED97F6F-07FB-41B1-82A9-DEF079B57260}" destId="{01823D24-D96D-4F7C-8AC9-6EB4A11209BD}" srcOrd="0" destOrd="0" presId="urn:microsoft.com/office/officeart/2005/8/layout/hProcess9"/>
    <dgm:cxn modelId="{E9AF668F-A5C6-4262-AB00-6163C5CDC2D7}" type="presOf" srcId="{1FB6E70C-7A38-4729-A51D-276003C83A94}" destId="{7DE5C87B-7288-40F7-9A36-8327608EABA6}" srcOrd="0" destOrd="0" presId="urn:microsoft.com/office/officeart/2005/8/layout/hProcess9"/>
    <dgm:cxn modelId="{C5230735-4529-4D73-B158-D31DDC20B346}" type="presOf" srcId="{D496EF34-871F-4BEA-BF7B-0C2E51E18CB8}" destId="{AB7698F2-8ECA-42EE-A285-A0A926234025}" srcOrd="0" destOrd="0" presId="urn:microsoft.com/office/officeart/2005/8/layout/hProcess9"/>
    <dgm:cxn modelId="{D295AED3-3435-4D1E-9A04-8F5C1BED8BEB}" srcId="{A9995533-DF6F-4D09-95A8-6847BE276D32}" destId="{8ED97F6F-07FB-41B1-82A9-DEF079B57260}" srcOrd="0" destOrd="0" parTransId="{C534F483-6234-4F1A-A285-8AB09964ABF8}" sibTransId="{C86F7532-F2DD-4180-BF06-5DFB78894E76}"/>
    <dgm:cxn modelId="{1EE48B6B-A1E6-49D6-A092-299014FF69FE}" srcId="{A9995533-DF6F-4D09-95A8-6847BE276D32}" destId="{D496EF34-871F-4BEA-BF7B-0C2E51E18CB8}" srcOrd="7" destOrd="0" parTransId="{C26BAF5A-8D57-4369-9826-607F1406B3C8}" sibTransId="{12242483-5542-403F-A952-3140440615B1}"/>
    <dgm:cxn modelId="{09A2410E-BD89-4A39-B494-1479F9D679DF}" srcId="{A9995533-DF6F-4D09-95A8-6847BE276D32}" destId="{90EB821F-1A93-4F2D-93EE-9B605C0EC7EA}" srcOrd="1" destOrd="0" parTransId="{F3A3D258-4675-456E-8753-304D2EEC8703}" sibTransId="{7B7D51C8-CC65-4E9C-BA1C-6A1F8296111B}"/>
    <dgm:cxn modelId="{41AD4703-DCE2-4B39-B91B-B22C9B2DE8D0}" srcId="{A9995533-DF6F-4D09-95A8-6847BE276D32}" destId="{1FB6E70C-7A38-4729-A51D-276003C83A94}" srcOrd="5" destOrd="0" parTransId="{DE1D084C-D80E-4A8A-A93A-F17E3A336E5F}" sibTransId="{BE63F7BC-1478-4E06-A8CE-E2891CC7F736}"/>
    <dgm:cxn modelId="{06171B59-27D7-40DA-8288-545ABEBE52DD}" type="presOf" srcId="{A9995533-DF6F-4D09-95A8-6847BE276D32}" destId="{2354AD39-CD2D-4123-A8DE-380C63E1E03B}" srcOrd="0" destOrd="0" presId="urn:microsoft.com/office/officeart/2005/8/layout/hProcess9"/>
    <dgm:cxn modelId="{8AD87222-2460-4B79-A885-C887B087BB29}" type="presOf" srcId="{7FA145B5-72A7-4293-B1D0-DF41DBE4A0B2}" destId="{E3EC7C4E-CE77-4F2D-93A8-FE6FE56FC287}" srcOrd="0" destOrd="0" presId="urn:microsoft.com/office/officeart/2005/8/layout/hProcess9"/>
    <dgm:cxn modelId="{38347F39-BF0B-45CC-B4E6-BB4C4857459C}" type="presParOf" srcId="{2354AD39-CD2D-4123-A8DE-380C63E1E03B}" destId="{A8B8C314-5D74-4320-A92E-4475278F3ECA}" srcOrd="0" destOrd="0" presId="urn:microsoft.com/office/officeart/2005/8/layout/hProcess9"/>
    <dgm:cxn modelId="{E69959DD-DF01-48DD-AC8E-574FE92B57EC}" type="presParOf" srcId="{2354AD39-CD2D-4123-A8DE-380C63E1E03B}" destId="{BE5164D0-1F12-4265-BB4D-7C500AB277B6}" srcOrd="1" destOrd="0" presId="urn:microsoft.com/office/officeart/2005/8/layout/hProcess9"/>
    <dgm:cxn modelId="{BC2AB9E8-4125-4805-B001-82A5B732A0B9}" type="presParOf" srcId="{BE5164D0-1F12-4265-BB4D-7C500AB277B6}" destId="{01823D24-D96D-4F7C-8AC9-6EB4A11209BD}" srcOrd="0" destOrd="0" presId="urn:microsoft.com/office/officeart/2005/8/layout/hProcess9"/>
    <dgm:cxn modelId="{D16E0D1B-BAD7-4D21-BAB2-FA77D9910829}" type="presParOf" srcId="{BE5164D0-1F12-4265-BB4D-7C500AB277B6}" destId="{193747A0-68BE-46D2-AC97-E916D00B39A0}" srcOrd="1" destOrd="0" presId="urn:microsoft.com/office/officeart/2005/8/layout/hProcess9"/>
    <dgm:cxn modelId="{35F32F74-5786-4636-B0DE-C673DC9E5780}" type="presParOf" srcId="{BE5164D0-1F12-4265-BB4D-7C500AB277B6}" destId="{A61085E1-4D17-450F-9619-865AD396C879}" srcOrd="2" destOrd="0" presId="urn:microsoft.com/office/officeart/2005/8/layout/hProcess9"/>
    <dgm:cxn modelId="{E65F3189-79CE-4A36-AABA-A01698D33E40}" type="presParOf" srcId="{BE5164D0-1F12-4265-BB4D-7C500AB277B6}" destId="{BB8FFE43-3E97-4F33-AEA9-5166F4E35A4B}" srcOrd="3" destOrd="0" presId="urn:microsoft.com/office/officeart/2005/8/layout/hProcess9"/>
    <dgm:cxn modelId="{A6C7E6B6-3B80-4EA9-A12C-8FD9C0031730}" type="presParOf" srcId="{BE5164D0-1F12-4265-BB4D-7C500AB277B6}" destId="{E4DA77F7-5D30-43A3-8D18-8FD1E0AFE349}" srcOrd="4" destOrd="0" presId="urn:microsoft.com/office/officeart/2005/8/layout/hProcess9"/>
    <dgm:cxn modelId="{6AF52F44-31DD-45A8-9C8E-E0242FB3F03F}" type="presParOf" srcId="{BE5164D0-1F12-4265-BB4D-7C500AB277B6}" destId="{CF05FF40-FF8E-44C4-86E0-398E1A009CDE}" srcOrd="5" destOrd="0" presId="urn:microsoft.com/office/officeart/2005/8/layout/hProcess9"/>
    <dgm:cxn modelId="{917A620E-43B3-4D13-9A97-82CF56604E1C}" type="presParOf" srcId="{BE5164D0-1F12-4265-BB4D-7C500AB277B6}" destId="{C83341C5-BE72-4896-822C-7AB72D2BF8D7}" srcOrd="6" destOrd="0" presId="urn:microsoft.com/office/officeart/2005/8/layout/hProcess9"/>
    <dgm:cxn modelId="{A6386469-8F80-4340-8691-FA376FF2020A}" type="presParOf" srcId="{BE5164D0-1F12-4265-BB4D-7C500AB277B6}" destId="{9C876980-3572-4A85-9675-BFCAE3EF644F}" srcOrd="7" destOrd="0" presId="urn:microsoft.com/office/officeart/2005/8/layout/hProcess9"/>
    <dgm:cxn modelId="{B9BC88E1-279E-4ABF-A3CE-29925FC5BD3B}" type="presParOf" srcId="{BE5164D0-1F12-4265-BB4D-7C500AB277B6}" destId="{E3EC7C4E-CE77-4F2D-93A8-FE6FE56FC287}" srcOrd="8" destOrd="0" presId="urn:microsoft.com/office/officeart/2005/8/layout/hProcess9"/>
    <dgm:cxn modelId="{2A5C2145-B234-43B5-847C-301CFF3DD7BE}" type="presParOf" srcId="{BE5164D0-1F12-4265-BB4D-7C500AB277B6}" destId="{1EFF0300-D461-459B-AE8A-2951EF2BC654}" srcOrd="9" destOrd="0" presId="urn:microsoft.com/office/officeart/2005/8/layout/hProcess9"/>
    <dgm:cxn modelId="{0E4A9982-5B18-497B-B291-BEDB64300A30}" type="presParOf" srcId="{BE5164D0-1F12-4265-BB4D-7C500AB277B6}" destId="{7DE5C87B-7288-40F7-9A36-8327608EABA6}" srcOrd="10" destOrd="0" presId="urn:microsoft.com/office/officeart/2005/8/layout/hProcess9"/>
    <dgm:cxn modelId="{5E4A46AD-9EDB-4539-981B-B9414C41D24A}" type="presParOf" srcId="{BE5164D0-1F12-4265-BB4D-7C500AB277B6}" destId="{A75B0C4B-26E4-4B2B-8FF0-F76FE50D825F}" srcOrd="11" destOrd="0" presId="urn:microsoft.com/office/officeart/2005/8/layout/hProcess9"/>
    <dgm:cxn modelId="{B3B9AB52-4A26-4034-939F-1A5885842C1D}" type="presParOf" srcId="{BE5164D0-1F12-4265-BB4D-7C500AB277B6}" destId="{F1EF1B9A-ECB4-40AE-A70A-C296FB4B786A}" srcOrd="12" destOrd="0" presId="urn:microsoft.com/office/officeart/2005/8/layout/hProcess9"/>
    <dgm:cxn modelId="{C5B72E9C-08CB-4D69-AE47-035A14D19FAF}" type="presParOf" srcId="{BE5164D0-1F12-4265-BB4D-7C500AB277B6}" destId="{848D7823-5C22-418A-94F9-228889691FF1}" srcOrd="13" destOrd="0" presId="urn:microsoft.com/office/officeart/2005/8/layout/hProcess9"/>
    <dgm:cxn modelId="{3774557C-310A-4FE6-A90F-065B1AB89D7D}" type="presParOf" srcId="{BE5164D0-1F12-4265-BB4D-7C500AB277B6}" destId="{AB7698F2-8ECA-42EE-A285-A0A926234025}" srcOrd="1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9995533-DF6F-4D09-95A8-6847BE276D32}" type="doc">
      <dgm:prSet loTypeId="urn:microsoft.com/office/officeart/2005/8/layout/hProcess9" loCatId="process" qsTypeId="urn:microsoft.com/office/officeart/2005/8/quickstyle/simple1" qsCatId="simple" csTypeId="urn:microsoft.com/office/officeart/2005/8/colors/accent1_2" csCatId="accent1" phldr="1"/>
      <dgm:spPr/>
    </dgm:pt>
    <dgm:pt modelId="{8ED97F6F-07FB-41B1-82A9-DEF079B57260}">
      <dgm:prSet phldrT="[Text]"/>
      <dgm:spPr/>
      <dgm:t>
        <a:bodyPr/>
        <a:lstStyle/>
        <a:p>
          <a:r>
            <a:rPr lang="en-US" dirty="0" smtClean="0"/>
            <a:t>6.5</a:t>
          </a:r>
          <a:endParaRPr lang="en-US" dirty="0"/>
        </a:p>
      </dgm:t>
    </dgm:pt>
    <dgm:pt modelId="{C534F483-6234-4F1A-A285-8AB09964ABF8}" type="parTrans" cxnId="{D295AED3-3435-4D1E-9A04-8F5C1BED8BEB}">
      <dgm:prSet/>
      <dgm:spPr/>
      <dgm:t>
        <a:bodyPr/>
        <a:lstStyle/>
        <a:p>
          <a:endParaRPr lang="en-US"/>
        </a:p>
      </dgm:t>
    </dgm:pt>
    <dgm:pt modelId="{C86F7532-F2DD-4180-BF06-5DFB78894E76}" type="sibTrans" cxnId="{D295AED3-3435-4D1E-9A04-8F5C1BED8BEB}">
      <dgm:prSet/>
      <dgm:spPr/>
      <dgm:t>
        <a:bodyPr/>
        <a:lstStyle/>
        <a:p>
          <a:endParaRPr lang="en-US"/>
        </a:p>
      </dgm:t>
    </dgm:pt>
    <dgm:pt modelId="{7816AE95-5110-4D2E-A30A-99C2B95B8F0A}">
      <dgm:prSet phldrT="[Text]"/>
      <dgm:spPr/>
      <dgm:t>
        <a:bodyPr/>
        <a:lstStyle/>
        <a:p>
          <a:r>
            <a:rPr lang="en-US" dirty="0" smtClean="0"/>
            <a:t>7.0</a:t>
          </a:r>
          <a:endParaRPr lang="en-US" dirty="0"/>
        </a:p>
      </dgm:t>
    </dgm:pt>
    <dgm:pt modelId="{BC12B793-4D5A-4937-9C39-AB5EB3B5A948}" type="parTrans" cxnId="{7916A644-EA8E-4101-9AA4-55AB73ECE012}">
      <dgm:prSet/>
      <dgm:spPr/>
      <dgm:t>
        <a:bodyPr/>
        <a:lstStyle/>
        <a:p>
          <a:endParaRPr lang="en-US"/>
        </a:p>
      </dgm:t>
    </dgm:pt>
    <dgm:pt modelId="{D042D66A-3784-4D97-97EF-BCB6599ADCC0}" type="sibTrans" cxnId="{7916A644-EA8E-4101-9AA4-55AB73ECE012}">
      <dgm:prSet/>
      <dgm:spPr/>
      <dgm:t>
        <a:bodyPr/>
        <a:lstStyle/>
        <a:p>
          <a:endParaRPr lang="en-US"/>
        </a:p>
      </dgm:t>
    </dgm:pt>
    <dgm:pt modelId="{28E4693B-1728-46E1-B32C-9AD7BD635F41}">
      <dgm:prSet phldrT="[Text]"/>
      <dgm:spPr/>
      <dgm:t>
        <a:bodyPr/>
        <a:lstStyle/>
        <a:p>
          <a:r>
            <a:rPr lang="en-US" dirty="0" smtClean="0"/>
            <a:t>7.1</a:t>
          </a:r>
        </a:p>
      </dgm:t>
    </dgm:pt>
    <dgm:pt modelId="{02A5B1FA-31D2-4A77-B438-49F65FAA86AF}" type="parTrans" cxnId="{11AF4E28-512C-4062-B1E1-C9ADF32B9F8B}">
      <dgm:prSet/>
      <dgm:spPr/>
      <dgm:t>
        <a:bodyPr/>
        <a:lstStyle/>
        <a:p>
          <a:endParaRPr lang="en-US"/>
        </a:p>
      </dgm:t>
    </dgm:pt>
    <dgm:pt modelId="{A4584645-00A4-4BF5-9399-E187452FFD64}" type="sibTrans" cxnId="{11AF4E28-512C-4062-B1E1-C9ADF32B9F8B}">
      <dgm:prSet/>
      <dgm:spPr/>
      <dgm:t>
        <a:bodyPr/>
        <a:lstStyle/>
        <a:p>
          <a:endParaRPr lang="en-US"/>
        </a:p>
      </dgm:t>
    </dgm:pt>
    <dgm:pt modelId="{90EB821F-1A93-4F2D-93EE-9B605C0EC7EA}">
      <dgm:prSet phldrT="[Text]"/>
      <dgm:spPr/>
      <dgm:t>
        <a:bodyPr/>
        <a:lstStyle/>
        <a:p>
          <a:r>
            <a:rPr lang="en-US" dirty="0" smtClean="0"/>
            <a:t>6.6</a:t>
          </a:r>
          <a:endParaRPr lang="en-US" dirty="0"/>
        </a:p>
      </dgm:t>
    </dgm:pt>
    <dgm:pt modelId="{F3A3D258-4675-456E-8753-304D2EEC8703}" type="parTrans" cxnId="{09A2410E-BD89-4A39-B494-1479F9D679DF}">
      <dgm:prSet/>
      <dgm:spPr/>
      <dgm:t>
        <a:bodyPr/>
        <a:lstStyle/>
        <a:p>
          <a:endParaRPr lang="en-US"/>
        </a:p>
      </dgm:t>
    </dgm:pt>
    <dgm:pt modelId="{7B7D51C8-CC65-4E9C-BA1C-6A1F8296111B}" type="sibTrans" cxnId="{09A2410E-BD89-4A39-B494-1479F9D679DF}">
      <dgm:prSet/>
      <dgm:spPr/>
      <dgm:t>
        <a:bodyPr/>
        <a:lstStyle/>
        <a:p>
          <a:endParaRPr lang="en-US"/>
        </a:p>
      </dgm:t>
    </dgm:pt>
    <dgm:pt modelId="{7FA145B5-72A7-4293-B1D0-DF41DBE4A0B2}">
      <dgm:prSet phldrT="[Text]"/>
      <dgm:spPr/>
      <dgm:t>
        <a:bodyPr/>
        <a:lstStyle/>
        <a:p>
          <a:r>
            <a:rPr lang="en-US" dirty="0" smtClean="0"/>
            <a:t>7.2</a:t>
          </a:r>
        </a:p>
      </dgm:t>
    </dgm:pt>
    <dgm:pt modelId="{431D482A-67A8-46D6-9D18-2EE75C612003}" type="parTrans" cxnId="{A4D2BC8A-5CDD-4AF8-BF80-F6B046754A61}">
      <dgm:prSet/>
      <dgm:spPr/>
      <dgm:t>
        <a:bodyPr/>
        <a:lstStyle/>
        <a:p>
          <a:endParaRPr lang="en-US"/>
        </a:p>
      </dgm:t>
    </dgm:pt>
    <dgm:pt modelId="{1D60EC16-E2E9-4937-9FB1-20439195B77F}" type="sibTrans" cxnId="{A4D2BC8A-5CDD-4AF8-BF80-F6B046754A61}">
      <dgm:prSet/>
      <dgm:spPr/>
      <dgm:t>
        <a:bodyPr/>
        <a:lstStyle/>
        <a:p>
          <a:endParaRPr lang="en-US"/>
        </a:p>
      </dgm:t>
    </dgm:pt>
    <dgm:pt modelId="{1FB6E70C-7A38-4729-A51D-276003C83A94}">
      <dgm:prSet phldrT="[Text]"/>
      <dgm:spPr/>
      <dgm:t>
        <a:bodyPr/>
        <a:lstStyle/>
        <a:p>
          <a:r>
            <a:rPr lang="en-US" dirty="0" smtClean="0"/>
            <a:t>7.5</a:t>
          </a:r>
        </a:p>
      </dgm:t>
    </dgm:pt>
    <dgm:pt modelId="{DE1D084C-D80E-4A8A-A93A-F17E3A336E5F}" type="parTrans" cxnId="{41AD4703-DCE2-4B39-B91B-B22C9B2DE8D0}">
      <dgm:prSet/>
      <dgm:spPr/>
      <dgm:t>
        <a:bodyPr/>
        <a:lstStyle/>
        <a:p>
          <a:endParaRPr lang="en-US"/>
        </a:p>
      </dgm:t>
    </dgm:pt>
    <dgm:pt modelId="{BE63F7BC-1478-4E06-A8CE-E2891CC7F736}" type="sibTrans" cxnId="{41AD4703-DCE2-4B39-B91B-B22C9B2DE8D0}">
      <dgm:prSet/>
      <dgm:spPr/>
      <dgm:t>
        <a:bodyPr/>
        <a:lstStyle/>
        <a:p>
          <a:endParaRPr lang="en-US"/>
        </a:p>
      </dgm:t>
    </dgm:pt>
    <dgm:pt modelId="{7D1FACE5-BA8F-42C5-8297-51835F15C118}">
      <dgm:prSet phldrT="[Text]"/>
      <dgm:spPr/>
      <dgm:t>
        <a:bodyPr/>
        <a:lstStyle/>
        <a:p>
          <a:r>
            <a:rPr lang="en-US" dirty="0" smtClean="0"/>
            <a:t>8.0</a:t>
          </a:r>
        </a:p>
      </dgm:t>
    </dgm:pt>
    <dgm:pt modelId="{36CC4389-64F9-4B9E-98FE-518DBDDC14D3}" type="parTrans" cxnId="{16495576-04AC-4CB7-8BCA-BFFCAF66848C}">
      <dgm:prSet/>
      <dgm:spPr/>
      <dgm:t>
        <a:bodyPr/>
        <a:lstStyle/>
        <a:p>
          <a:endParaRPr lang="en-US"/>
        </a:p>
      </dgm:t>
    </dgm:pt>
    <dgm:pt modelId="{C4629280-9430-4DD9-A6A4-06AA880081CE}" type="sibTrans" cxnId="{16495576-04AC-4CB7-8BCA-BFFCAF66848C}">
      <dgm:prSet/>
      <dgm:spPr/>
      <dgm:t>
        <a:bodyPr/>
        <a:lstStyle/>
        <a:p>
          <a:endParaRPr lang="en-US"/>
        </a:p>
      </dgm:t>
    </dgm:pt>
    <dgm:pt modelId="{D496EF34-871F-4BEA-BF7B-0C2E51E18CB8}">
      <dgm:prSet phldrT="[Text]"/>
      <dgm:spPr/>
      <dgm:t>
        <a:bodyPr/>
        <a:lstStyle/>
        <a:p>
          <a:r>
            <a:rPr lang="en-US" dirty="0" smtClean="0"/>
            <a:t>8.0.3</a:t>
          </a:r>
        </a:p>
      </dgm:t>
    </dgm:pt>
    <dgm:pt modelId="{C26BAF5A-8D57-4369-9826-607F1406B3C8}" type="parTrans" cxnId="{1EE48B6B-A1E6-49D6-A092-299014FF69FE}">
      <dgm:prSet/>
      <dgm:spPr/>
      <dgm:t>
        <a:bodyPr/>
        <a:lstStyle/>
        <a:p>
          <a:endParaRPr lang="en-US"/>
        </a:p>
      </dgm:t>
    </dgm:pt>
    <dgm:pt modelId="{12242483-5542-403F-A952-3140440615B1}" type="sibTrans" cxnId="{1EE48B6B-A1E6-49D6-A092-299014FF69FE}">
      <dgm:prSet/>
      <dgm:spPr/>
      <dgm:t>
        <a:bodyPr/>
        <a:lstStyle/>
        <a:p>
          <a:endParaRPr lang="en-US"/>
        </a:p>
      </dgm:t>
    </dgm:pt>
    <dgm:pt modelId="{2354AD39-CD2D-4123-A8DE-380C63E1E03B}" type="pres">
      <dgm:prSet presAssocID="{A9995533-DF6F-4D09-95A8-6847BE276D32}" presName="CompostProcess" presStyleCnt="0">
        <dgm:presLayoutVars>
          <dgm:dir/>
          <dgm:resizeHandles val="exact"/>
        </dgm:presLayoutVars>
      </dgm:prSet>
      <dgm:spPr/>
    </dgm:pt>
    <dgm:pt modelId="{A8B8C314-5D74-4320-A92E-4475278F3ECA}" type="pres">
      <dgm:prSet presAssocID="{A9995533-DF6F-4D09-95A8-6847BE276D32}" presName="arrow" presStyleLbl="bgShp" presStyleIdx="0" presStyleCnt="1" custScaleX="117647" custLinFactNeighborY="-281"/>
      <dgm:spPr/>
    </dgm:pt>
    <dgm:pt modelId="{BE5164D0-1F12-4265-BB4D-7C500AB277B6}" type="pres">
      <dgm:prSet presAssocID="{A9995533-DF6F-4D09-95A8-6847BE276D32}" presName="linearProcess" presStyleCnt="0"/>
      <dgm:spPr/>
    </dgm:pt>
    <dgm:pt modelId="{01823D24-D96D-4F7C-8AC9-6EB4A11209BD}" type="pres">
      <dgm:prSet presAssocID="{8ED97F6F-07FB-41B1-82A9-DEF079B57260}" presName="textNode" presStyleLbl="node1" presStyleIdx="0" presStyleCnt="8">
        <dgm:presLayoutVars>
          <dgm:bulletEnabled val="1"/>
        </dgm:presLayoutVars>
      </dgm:prSet>
      <dgm:spPr/>
      <dgm:t>
        <a:bodyPr/>
        <a:lstStyle/>
        <a:p>
          <a:endParaRPr lang="en-US"/>
        </a:p>
      </dgm:t>
    </dgm:pt>
    <dgm:pt modelId="{193747A0-68BE-46D2-AC97-E916D00B39A0}" type="pres">
      <dgm:prSet presAssocID="{C86F7532-F2DD-4180-BF06-5DFB78894E76}" presName="sibTrans" presStyleCnt="0"/>
      <dgm:spPr/>
    </dgm:pt>
    <dgm:pt modelId="{A61085E1-4D17-450F-9619-865AD396C879}" type="pres">
      <dgm:prSet presAssocID="{90EB821F-1A93-4F2D-93EE-9B605C0EC7EA}" presName="textNode" presStyleLbl="node1" presStyleIdx="1" presStyleCnt="8">
        <dgm:presLayoutVars>
          <dgm:bulletEnabled val="1"/>
        </dgm:presLayoutVars>
      </dgm:prSet>
      <dgm:spPr/>
      <dgm:t>
        <a:bodyPr/>
        <a:lstStyle/>
        <a:p>
          <a:endParaRPr lang="en-US"/>
        </a:p>
      </dgm:t>
    </dgm:pt>
    <dgm:pt modelId="{BB8FFE43-3E97-4F33-AEA9-5166F4E35A4B}" type="pres">
      <dgm:prSet presAssocID="{7B7D51C8-CC65-4E9C-BA1C-6A1F8296111B}" presName="sibTrans" presStyleCnt="0"/>
      <dgm:spPr/>
    </dgm:pt>
    <dgm:pt modelId="{E4DA77F7-5D30-43A3-8D18-8FD1E0AFE349}" type="pres">
      <dgm:prSet presAssocID="{7816AE95-5110-4D2E-A30A-99C2B95B8F0A}" presName="textNode" presStyleLbl="node1" presStyleIdx="2" presStyleCnt="8">
        <dgm:presLayoutVars>
          <dgm:bulletEnabled val="1"/>
        </dgm:presLayoutVars>
      </dgm:prSet>
      <dgm:spPr/>
      <dgm:t>
        <a:bodyPr/>
        <a:lstStyle/>
        <a:p>
          <a:endParaRPr lang="en-US"/>
        </a:p>
      </dgm:t>
    </dgm:pt>
    <dgm:pt modelId="{CF05FF40-FF8E-44C4-86E0-398E1A009CDE}" type="pres">
      <dgm:prSet presAssocID="{D042D66A-3784-4D97-97EF-BCB6599ADCC0}" presName="sibTrans" presStyleCnt="0"/>
      <dgm:spPr/>
    </dgm:pt>
    <dgm:pt modelId="{C83341C5-BE72-4896-822C-7AB72D2BF8D7}" type="pres">
      <dgm:prSet presAssocID="{28E4693B-1728-46E1-B32C-9AD7BD635F41}" presName="textNode" presStyleLbl="node1" presStyleIdx="3" presStyleCnt="8">
        <dgm:presLayoutVars>
          <dgm:bulletEnabled val="1"/>
        </dgm:presLayoutVars>
      </dgm:prSet>
      <dgm:spPr/>
      <dgm:t>
        <a:bodyPr/>
        <a:lstStyle/>
        <a:p>
          <a:endParaRPr lang="en-US"/>
        </a:p>
      </dgm:t>
    </dgm:pt>
    <dgm:pt modelId="{9C876980-3572-4A85-9675-BFCAE3EF644F}" type="pres">
      <dgm:prSet presAssocID="{A4584645-00A4-4BF5-9399-E187452FFD64}" presName="sibTrans" presStyleCnt="0"/>
      <dgm:spPr/>
    </dgm:pt>
    <dgm:pt modelId="{E3EC7C4E-CE77-4F2D-93A8-FE6FE56FC287}" type="pres">
      <dgm:prSet presAssocID="{7FA145B5-72A7-4293-B1D0-DF41DBE4A0B2}" presName="textNode" presStyleLbl="node1" presStyleIdx="4" presStyleCnt="8">
        <dgm:presLayoutVars>
          <dgm:bulletEnabled val="1"/>
        </dgm:presLayoutVars>
      </dgm:prSet>
      <dgm:spPr/>
      <dgm:t>
        <a:bodyPr/>
        <a:lstStyle/>
        <a:p>
          <a:endParaRPr lang="en-US"/>
        </a:p>
      </dgm:t>
    </dgm:pt>
    <dgm:pt modelId="{1EFF0300-D461-459B-AE8A-2951EF2BC654}" type="pres">
      <dgm:prSet presAssocID="{1D60EC16-E2E9-4937-9FB1-20439195B77F}" presName="sibTrans" presStyleCnt="0"/>
      <dgm:spPr/>
    </dgm:pt>
    <dgm:pt modelId="{7DE5C87B-7288-40F7-9A36-8327608EABA6}" type="pres">
      <dgm:prSet presAssocID="{1FB6E70C-7A38-4729-A51D-276003C83A94}" presName="textNode" presStyleLbl="node1" presStyleIdx="5" presStyleCnt="8">
        <dgm:presLayoutVars>
          <dgm:bulletEnabled val="1"/>
        </dgm:presLayoutVars>
      </dgm:prSet>
      <dgm:spPr/>
      <dgm:t>
        <a:bodyPr/>
        <a:lstStyle/>
        <a:p>
          <a:endParaRPr lang="en-US"/>
        </a:p>
      </dgm:t>
    </dgm:pt>
    <dgm:pt modelId="{A75B0C4B-26E4-4B2B-8FF0-F76FE50D825F}" type="pres">
      <dgm:prSet presAssocID="{BE63F7BC-1478-4E06-A8CE-E2891CC7F736}" presName="sibTrans" presStyleCnt="0"/>
      <dgm:spPr/>
    </dgm:pt>
    <dgm:pt modelId="{F1EF1B9A-ECB4-40AE-A70A-C296FB4B786A}" type="pres">
      <dgm:prSet presAssocID="{7D1FACE5-BA8F-42C5-8297-51835F15C118}" presName="textNode" presStyleLbl="node1" presStyleIdx="6" presStyleCnt="8">
        <dgm:presLayoutVars>
          <dgm:bulletEnabled val="1"/>
        </dgm:presLayoutVars>
      </dgm:prSet>
      <dgm:spPr/>
      <dgm:t>
        <a:bodyPr/>
        <a:lstStyle/>
        <a:p>
          <a:endParaRPr lang="en-US"/>
        </a:p>
      </dgm:t>
    </dgm:pt>
    <dgm:pt modelId="{848D7823-5C22-418A-94F9-228889691FF1}" type="pres">
      <dgm:prSet presAssocID="{C4629280-9430-4DD9-A6A4-06AA880081CE}" presName="sibTrans" presStyleCnt="0"/>
      <dgm:spPr/>
    </dgm:pt>
    <dgm:pt modelId="{AB7698F2-8ECA-42EE-A285-A0A926234025}" type="pres">
      <dgm:prSet presAssocID="{D496EF34-871F-4BEA-BF7B-0C2E51E18CB8}" presName="textNode" presStyleLbl="node1" presStyleIdx="7" presStyleCnt="8">
        <dgm:presLayoutVars>
          <dgm:bulletEnabled val="1"/>
        </dgm:presLayoutVars>
      </dgm:prSet>
      <dgm:spPr/>
      <dgm:t>
        <a:bodyPr/>
        <a:lstStyle/>
        <a:p>
          <a:endParaRPr lang="en-US"/>
        </a:p>
      </dgm:t>
    </dgm:pt>
  </dgm:ptLst>
  <dgm:cxnLst>
    <dgm:cxn modelId="{09A2410E-BD89-4A39-B494-1479F9D679DF}" srcId="{A9995533-DF6F-4D09-95A8-6847BE276D32}" destId="{90EB821F-1A93-4F2D-93EE-9B605C0EC7EA}" srcOrd="1" destOrd="0" parTransId="{F3A3D258-4675-456E-8753-304D2EEC8703}" sibTransId="{7B7D51C8-CC65-4E9C-BA1C-6A1F8296111B}"/>
    <dgm:cxn modelId="{11AF4E28-512C-4062-B1E1-C9ADF32B9F8B}" srcId="{A9995533-DF6F-4D09-95A8-6847BE276D32}" destId="{28E4693B-1728-46E1-B32C-9AD7BD635F41}" srcOrd="3" destOrd="0" parTransId="{02A5B1FA-31D2-4A77-B438-49F65FAA86AF}" sibTransId="{A4584645-00A4-4BF5-9399-E187452FFD64}"/>
    <dgm:cxn modelId="{7427042B-2308-446A-831F-07759773D72E}" type="presOf" srcId="{28E4693B-1728-46E1-B32C-9AD7BD635F41}" destId="{C83341C5-BE72-4896-822C-7AB72D2BF8D7}" srcOrd="0" destOrd="0" presId="urn:microsoft.com/office/officeart/2005/8/layout/hProcess9"/>
    <dgm:cxn modelId="{226516E2-B791-4D46-956B-7DBA4D892E7D}" type="presOf" srcId="{7FA145B5-72A7-4293-B1D0-DF41DBE4A0B2}" destId="{E3EC7C4E-CE77-4F2D-93A8-FE6FE56FC287}" srcOrd="0" destOrd="0" presId="urn:microsoft.com/office/officeart/2005/8/layout/hProcess9"/>
    <dgm:cxn modelId="{1EE48B6B-A1E6-49D6-A092-299014FF69FE}" srcId="{A9995533-DF6F-4D09-95A8-6847BE276D32}" destId="{D496EF34-871F-4BEA-BF7B-0C2E51E18CB8}" srcOrd="7" destOrd="0" parTransId="{C26BAF5A-8D57-4369-9826-607F1406B3C8}" sibTransId="{12242483-5542-403F-A952-3140440615B1}"/>
    <dgm:cxn modelId="{41AD4703-DCE2-4B39-B91B-B22C9B2DE8D0}" srcId="{A9995533-DF6F-4D09-95A8-6847BE276D32}" destId="{1FB6E70C-7A38-4729-A51D-276003C83A94}" srcOrd="5" destOrd="0" parTransId="{DE1D084C-D80E-4A8A-A93A-F17E3A336E5F}" sibTransId="{BE63F7BC-1478-4E06-A8CE-E2891CC7F736}"/>
    <dgm:cxn modelId="{7916A644-EA8E-4101-9AA4-55AB73ECE012}" srcId="{A9995533-DF6F-4D09-95A8-6847BE276D32}" destId="{7816AE95-5110-4D2E-A30A-99C2B95B8F0A}" srcOrd="2" destOrd="0" parTransId="{BC12B793-4D5A-4937-9C39-AB5EB3B5A948}" sibTransId="{D042D66A-3784-4D97-97EF-BCB6599ADCC0}"/>
    <dgm:cxn modelId="{592337EF-E36E-4F29-90FB-1F4137247988}" type="presOf" srcId="{D496EF34-871F-4BEA-BF7B-0C2E51E18CB8}" destId="{AB7698F2-8ECA-42EE-A285-A0A926234025}" srcOrd="0" destOrd="0" presId="urn:microsoft.com/office/officeart/2005/8/layout/hProcess9"/>
    <dgm:cxn modelId="{D295AED3-3435-4D1E-9A04-8F5C1BED8BEB}" srcId="{A9995533-DF6F-4D09-95A8-6847BE276D32}" destId="{8ED97F6F-07FB-41B1-82A9-DEF079B57260}" srcOrd="0" destOrd="0" parTransId="{C534F483-6234-4F1A-A285-8AB09964ABF8}" sibTransId="{C86F7532-F2DD-4180-BF06-5DFB78894E76}"/>
    <dgm:cxn modelId="{16495576-04AC-4CB7-8BCA-BFFCAF66848C}" srcId="{A9995533-DF6F-4D09-95A8-6847BE276D32}" destId="{7D1FACE5-BA8F-42C5-8297-51835F15C118}" srcOrd="6" destOrd="0" parTransId="{36CC4389-64F9-4B9E-98FE-518DBDDC14D3}" sibTransId="{C4629280-9430-4DD9-A6A4-06AA880081CE}"/>
    <dgm:cxn modelId="{04A64F85-E255-4D40-9643-0B6D4D65EA72}" type="presOf" srcId="{7D1FACE5-BA8F-42C5-8297-51835F15C118}" destId="{F1EF1B9A-ECB4-40AE-A70A-C296FB4B786A}" srcOrd="0" destOrd="0" presId="urn:microsoft.com/office/officeart/2005/8/layout/hProcess9"/>
    <dgm:cxn modelId="{1D15227D-D974-445C-A2A2-CE2966C6BA3C}" type="presOf" srcId="{A9995533-DF6F-4D09-95A8-6847BE276D32}" destId="{2354AD39-CD2D-4123-A8DE-380C63E1E03B}" srcOrd="0" destOrd="0" presId="urn:microsoft.com/office/officeart/2005/8/layout/hProcess9"/>
    <dgm:cxn modelId="{5998AB90-73C7-4F0D-B33A-6F5D02CAAC07}" type="presOf" srcId="{7816AE95-5110-4D2E-A30A-99C2B95B8F0A}" destId="{E4DA77F7-5D30-43A3-8D18-8FD1E0AFE349}" srcOrd="0" destOrd="0" presId="urn:microsoft.com/office/officeart/2005/8/layout/hProcess9"/>
    <dgm:cxn modelId="{F968369E-FD73-40D7-8E82-16320DACE7EE}" type="presOf" srcId="{90EB821F-1A93-4F2D-93EE-9B605C0EC7EA}" destId="{A61085E1-4D17-450F-9619-865AD396C879}" srcOrd="0" destOrd="0" presId="urn:microsoft.com/office/officeart/2005/8/layout/hProcess9"/>
    <dgm:cxn modelId="{A4D2BC8A-5CDD-4AF8-BF80-F6B046754A61}" srcId="{A9995533-DF6F-4D09-95A8-6847BE276D32}" destId="{7FA145B5-72A7-4293-B1D0-DF41DBE4A0B2}" srcOrd="4" destOrd="0" parTransId="{431D482A-67A8-46D6-9D18-2EE75C612003}" sibTransId="{1D60EC16-E2E9-4937-9FB1-20439195B77F}"/>
    <dgm:cxn modelId="{F8DE11F6-3418-47A8-BC53-767422340233}" type="presOf" srcId="{8ED97F6F-07FB-41B1-82A9-DEF079B57260}" destId="{01823D24-D96D-4F7C-8AC9-6EB4A11209BD}" srcOrd="0" destOrd="0" presId="urn:microsoft.com/office/officeart/2005/8/layout/hProcess9"/>
    <dgm:cxn modelId="{4360D3F2-A7C6-4EE8-A5F3-D0FFD2F81A4E}" type="presOf" srcId="{1FB6E70C-7A38-4729-A51D-276003C83A94}" destId="{7DE5C87B-7288-40F7-9A36-8327608EABA6}" srcOrd="0" destOrd="0" presId="urn:microsoft.com/office/officeart/2005/8/layout/hProcess9"/>
    <dgm:cxn modelId="{843E5979-ED30-4AC5-A494-F986EDD78E9B}" type="presParOf" srcId="{2354AD39-CD2D-4123-A8DE-380C63E1E03B}" destId="{A8B8C314-5D74-4320-A92E-4475278F3ECA}" srcOrd="0" destOrd="0" presId="urn:microsoft.com/office/officeart/2005/8/layout/hProcess9"/>
    <dgm:cxn modelId="{2A1FBF91-5FB2-4020-BC7C-0A92466A69F6}" type="presParOf" srcId="{2354AD39-CD2D-4123-A8DE-380C63E1E03B}" destId="{BE5164D0-1F12-4265-BB4D-7C500AB277B6}" srcOrd="1" destOrd="0" presId="urn:microsoft.com/office/officeart/2005/8/layout/hProcess9"/>
    <dgm:cxn modelId="{7750DB9E-3B4C-4EC1-9604-614EEE195CCC}" type="presParOf" srcId="{BE5164D0-1F12-4265-BB4D-7C500AB277B6}" destId="{01823D24-D96D-4F7C-8AC9-6EB4A11209BD}" srcOrd="0" destOrd="0" presId="urn:microsoft.com/office/officeart/2005/8/layout/hProcess9"/>
    <dgm:cxn modelId="{D6A0B1E1-52FC-4DB1-B138-ADC4AF1768E0}" type="presParOf" srcId="{BE5164D0-1F12-4265-BB4D-7C500AB277B6}" destId="{193747A0-68BE-46D2-AC97-E916D00B39A0}" srcOrd="1" destOrd="0" presId="urn:microsoft.com/office/officeart/2005/8/layout/hProcess9"/>
    <dgm:cxn modelId="{CA5DA119-8315-4A01-8F9E-1FF3B0ADA562}" type="presParOf" srcId="{BE5164D0-1F12-4265-BB4D-7C500AB277B6}" destId="{A61085E1-4D17-450F-9619-865AD396C879}" srcOrd="2" destOrd="0" presId="urn:microsoft.com/office/officeart/2005/8/layout/hProcess9"/>
    <dgm:cxn modelId="{B83BAB5B-C615-4BC3-9298-DF6069774074}" type="presParOf" srcId="{BE5164D0-1F12-4265-BB4D-7C500AB277B6}" destId="{BB8FFE43-3E97-4F33-AEA9-5166F4E35A4B}" srcOrd="3" destOrd="0" presId="urn:microsoft.com/office/officeart/2005/8/layout/hProcess9"/>
    <dgm:cxn modelId="{6505A519-0FDF-4F64-BCEE-592468D0B2FF}" type="presParOf" srcId="{BE5164D0-1F12-4265-BB4D-7C500AB277B6}" destId="{E4DA77F7-5D30-43A3-8D18-8FD1E0AFE349}" srcOrd="4" destOrd="0" presId="urn:microsoft.com/office/officeart/2005/8/layout/hProcess9"/>
    <dgm:cxn modelId="{5CA0478F-77F0-4E3C-AEEC-2BC07A3A2565}" type="presParOf" srcId="{BE5164D0-1F12-4265-BB4D-7C500AB277B6}" destId="{CF05FF40-FF8E-44C4-86E0-398E1A009CDE}" srcOrd="5" destOrd="0" presId="urn:microsoft.com/office/officeart/2005/8/layout/hProcess9"/>
    <dgm:cxn modelId="{D671FB06-5CB7-425C-9906-DAD25745AD24}" type="presParOf" srcId="{BE5164D0-1F12-4265-BB4D-7C500AB277B6}" destId="{C83341C5-BE72-4896-822C-7AB72D2BF8D7}" srcOrd="6" destOrd="0" presId="urn:microsoft.com/office/officeart/2005/8/layout/hProcess9"/>
    <dgm:cxn modelId="{6AC5F495-CEC4-4ED8-942A-FE437238F4B6}" type="presParOf" srcId="{BE5164D0-1F12-4265-BB4D-7C500AB277B6}" destId="{9C876980-3572-4A85-9675-BFCAE3EF644F}" srcOrd="7" destOrd="0" presId="urn:microsoft.com/office/officeart/2005/8/layout/hProcess9"/>
    <dgm:cxn modelId="{5DE94920-BD6D-4E1D-8756-622C5BF6487F}" type="presParOf" srcId="{BE5164D0-1F12-4265-BB4D-7C500AB277B6}" destId="{E3EC7C4E-CE77-4F2D-93A8-FE6FE56FC287}" srcOrd="8" destOrd="0" presId="urn:microsoft.com/office/officeart/2005/8/layout/hProcess9"/>
    <dgm:cxn modelId="{0A8CD6B0-FD8E-4D62-9146-27D502CB547C}" type="presParOf" srcId="{BE5164D0-1F12-4265-BB4D-7C500AB277B6}" destId="{1EFF0300-D461-459B-AE8A-2951EF2BC654}" srcOrd="9" destOrd="0" presId="urn:microsoft.com/office/officeart/2005/8/layout/hProcess9"/>
    <dgm:cxn modelId="{40C4733D-936E-48C9-97FC-6A55D4CE7774}" type="presParOf" srcId="{BE5164D0-1F12-4265-BB4D-7C500AB277B6}" destId="{7DE5C87B-7288-40F7-9A36-8327608EABA6}" srcOrd="10" destOrd="0" presId="urn:microsoft.com/office/officeart/2005/8/layout/hProcess9"/>
    <dgm:cxn modelId="{8CFAEE72-7AEC-4426-A977-D584FE439DF2}" type="presParOf" srcId="{BE5164D0-1F12-4265-BB4D-7C500AB277B6}" destId="{A75B0C4B-26E4-4B2B-8FF0-F76FE50D825F}" srcOrd="11" destOrd="0" presId="urn:microsoft.com/office/officeart/2005/8/layout/hProcess9"/>
    <dgm:cxn modelId="{1079DD53-6B1B-4800-B8B4-110C3F552C65}" type="presParOf" srcId="{BE5164D0-1F12-4265-BB4D-7C500AB277B6}" destId="{F1EF1B9A-ECB4-40AE-A70A-C296FB4B786A}" srcOrd="12" destOrd="0" presId="urn:microsoft.com/office/officeart/2005/8/layout/hProcess9"/>
    <dgm:cxn modelId="{9FF4D733-233B-41B5-9929-D3AE43B46318}" type="presParOf" srcId="{BE5164D0-1F12-4265-BB4D-7C500AB277B6}" destId="{848D7823-5C22-418A-94F9-228889691FF1}" srcOrd="13" destOrd="0" presId="urn:microsoft.com/office/officeart/2005/8/layout/hProcess9"/>
    <dgm:cxn modelId="{8573ECA1-CD54-4882-8CA6-CF1A2DC10868}" type="presParOf" srcId="{BE5164D0-1F12-4265-BB4D-7C500AB277B6}" destId="{AB7698F2-8ECA-42EE-A285-A0A926234025}" srcOrd="1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B8C314-5D74-4320-A92E-4475278F3ECA}">
      <dsp:nvSpPr>
        <dsp:cNvPr id="0" name=""/>
        <dsp:cNvSpPr/>
      </dsp:nvSpPr>
      <dsp:spPr>
        <a:xfrm>
          <a:off x="2" y="0"/>
          <a:ext cx="8950955" cy="361420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823D24-D96D-4F7C-8AC9-6EB4A11209BD}">
      <dsp:nvSpPr>
        <dsp:cNvPr id="0" name=""/>
        <dsp:cNvSpPr/>
      </dsp:nvSpPr>
      <dsp:spPr>
        <a:xfrm>
          <a:off x="4370"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6.5</a:t>
          </a:r>
          <a:endParaRPr lang="en-US" sz="2300" kern="1200" dirty="0"/>
        </a:p>
      </dsp:txBody>
      <dsp:txXfrm>
        <a:off x="51991" y="1131883"/>
        <a:ext cx="880272" cy="1350441"/>
      </dsp:txXfrm>
    </dsp:sp>
    <dsp:sp modelId="{A61085E1-4D17-450F-9619-865AD396C879}">
      <dsp:nvSpPr>
        <dsp:cNvPr id="0" name=""/>
        <dsp:cNvSpPr/>
      </dsp:nvSpPr>
      <dsp:spPr>
        <a:xfrm>
          <a:off x="1142471"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6.6</a:t>
          </a:r>
          <a:endParaRPr lang="en-US" sz="2300" kern="1200" dirty="0"/>
        </a:p>
      </dsp:txBody>
      <dsp:txXfrm>
        <a:off x="1190092" y="1131883"/>
        <a:ext cx="880272" cy="1350441"/>
      </dsp:txXfrm>
    </dsp:sp>
    <dsp:sp modelId="{E4DA77F7-5D30-43A3-8D18-8FD1E0AFE349}">
      <dsp:nvSpPr>
        <dsp:cNvPr id="0" name=""/>
        <dsp:cNvSpPr/>
      </dsp:nvSpPr>
      <dsp:spPr>
        <a:xfrm>
          <a:off x="2280571"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7.0</a:t>
          </a:r>
          <a:endParaRPr lang="en-US" sz="2300" kern="1200" dirty="0"/>
        </a:p>
      </dsp:txBody>
      <dsp:txXfrm>
        <a:off x="2328192" y="1131883"/>
        <a:ext cx="880272" cy="1350441"/>
      </dsp:txXfrm>
    </dsp:sp>
    <dsp:sp modelId="{C83341C5-BE72-4896-822C-7AB72D2BF8D7}">
      <dsp:nvSpPr>
        <dsp:cNvPr id="0" name=""/>
        <dsp:cNvSpPr/>
      </dsp:nvSpPr>
      <dsp:spPr>
        <a:xfrm>
          <a:off x="3418672"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7.1</a:t>
          </a:r>
        </a:p>
      </dsp:txBody>
      <dsp:txXfrm>
        <a:off x="3466293" y="1131883"/>
        <a:ext cx="880272" cy="1350441"/>
      </dsp:txXfrm>
    </dsp:sp>
    <dsp:sp modelId="{E3EC7C4E-CE77-4F2D-93A8-FE6FE56FC287}">
      <dsp:nvSpPr>
        <dsp:cNvPr id="0" name=""/>
        <dsp:cNvSpPr/>
      </dsp:nvSpPr>
      <dsp:spPr>
        <a:xfrm>
          <a:off x="4556772"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7.2</a:t>
          </a:r>
        </a:p>
      </dsp:txBody>
      <dsp:txXfrm>
        <a:off x="4604393" y="1131883"/>
        <a:ext cx="880272" cy="1350441"/>
      </dsp:txXfrm>
    </dsp:sp>
    <dsp:sp modelId="{7DE5C87B-7288-40F7-9A36-8327608EABA6}">
      <dsp:nvSpPr>
        <dsp:cNvPr id="0" name=""/>
        <dsp:cNvSpPr/>
      </dsp:nvSpPr>
      <dsp:spPr>
        <a:xfrm>
          <a:off x="5694873"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7.5</a:t>
          </a:r>
        </a:p>
      </dsp:txBody>
      <dsp:txXfrm>
        <a:off x="5742494" y="1131883"/>
        <a:ext cx="880272" cy="1350441"/>
      </dsp:txXfrm>
    </dsp:sp>
    <dsp:sp modelId="{F1EF1B9A-ECB4-40AE-A70A-C296FB4B786A}">
      <dsp:nvSpPr>
        <dsp:cNvPr id="0" name=""/>
        <dsp:cNvSpPr/>
      </dsp:nvSpPr>
      <dsp:spPr>
        <a:xfrm>
          <a:off x="6832974"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8.0</a:t>
          </a:r>
        </a:p>
      </dsp:txBody>
      <dsp:txXfrm>
        <a:off x="6880595" y="1131883"/>
        <a:ext cx="880272" cy="1350441"/>
      </dsp:txXfrm>
    </dsp:sp>
    <dsp:sp modelId="{AB7698F2-8ECA-42EE-A285-A0A926234025}">
      <dsp:nvSpPr>
        <dsp:cNvPr id="0" name=""/>
        <dsp:cNvSpPr/>
      </dsp:nvSpPr>
      <dsp:spPr>
        <a:xfrm>
          <a:off x="7971074"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8.0.3</a:t>
          </a:r>
        </a:p>
      </dsp:txBody>
      <dsp:txXfrm>
        <a:off x="8018695" y="1131883"/>
        <a:ext cx="880272" cy="13504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B8C314-5D74-4320-A92E-4475278F3ECA}">
      <dsp:nvSpPr>
        <dsp:cNvPr id="0" name=""/>
        <dsp:cNvSpPr/>
      </dsp:nvSpPr>
      <dsp:spPr>
        <a:xfrm>
          <a:off x="2" y="0"/>
          <a:ext cx="8950955" cy="361420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823D24-D96D-4F7C-8AC9-6EB4A11209BD}">
      <dsp:nvSpPr>
        <dsp:cNvPr id="0" name=""/>
        <dsp:cNvSpPr/>
      </dsp:nvSpPr>
      <dsp:spPr>
        <a:xfrm>
          <a:off x="4370"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6.5</a:t>
          </a:r>
          <a:endParaRPr lang="en-US" sz="2300" kern="1200" dirty="0"/>
        </a:p>
      </dsp:txBody>
      <dsp:txXfrm>
        <a:off x="51991" y="1131883"/>
        <a:ext cx="880272" cy="1350441"/>
      </dsp:txXfrm>
    </dsp:sp>
    <dsp:sp modelId="{A61085E1-4D17-450F-9619-865AD396C879}">
      <dsp:nvSpPr>
        <dsp:cNvPr id="0" name=""/>
        <dsp:cNvSpPr/>
      </dsp:nvSpPr>
      <dsp:spPr>
        <a:xfrm>
          <a:off x="1142471"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6.6</a:t>
          </a:r>
          <a:endParaRPr lang="en-US" sz="2300" kern="1200" dirty="0"/>
        </a:p>
      </dsp:txBody>
      <dsp:txXfrm>
        <a:off x="1190092" y="1131883"/>
        <a:ext cx="880272" cy="1350441"/>
      </dsp:txXfrm>
    </dsp:sp>
    <dsp:sp modelId="{E4DA77F7-5D30-43A3-8D18-8FD1E0AFE349}">
      <dsp:nvSpPr>
        <dsp:cNvPr id="0" name=""/>
        <dsp:cNvSpPr/>
      </dsp:nvSpPr>
      <dsp:spPr>
        <a:xfrm>
          <a:off x="2280571"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7.0</a:t>
          </a:r>
          <a:endParaRPr lang="en-US" sz="2300" kern="1200" dirty="0"/>
        </a:p>
      </dsp:txBody>
      <dsp:txXfrm>
        <a:off x="2328192" y="1131883"/>
        <a:ext cx="880272" cy="1350441"/>
      </dsp:txXfrm>
    </dsp:sp>
    <dsp:sp modelId="{C83341C5-BE72-4896-822C-7AB72D2BF8D7}">
      <dsp:nvSpPr>
        <dsp:cNvPr id="0" name=""/>
        <dsp:cNvSpPr/>
      </dsp:nvSpPr>
      <dsp:spPr>
        <a:xfrm>
          <a:off x="3418672"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7.1</a:t>
          </a:r>
        </a:p>
      </dsp:txBody>
      <dsp:txXfrm>
        <a:off x="3466293" y="1131883"/>
        <a:ext cx="880272" cy="1350441"/>
      </dsp:txXfrm>
    </dsp:sp>
    <dsp:sp modelId="{E3EC7C4E-CE77-4F2D-93A8-FE6FE56FC287}">
      <dsp:nvSpPr>
        <dsp:cNvPr id="0" name=""/>
        <dsp:cNvSpPr/>
      </dsp:nvSpPr>
      <dsp:spPr>
        <a:xfrm>
          <a:off x="4556772"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7.2</a:t>
          </a:r>
        </a:p>
      </dsp:txBody>
      <dsp:txXfrm>
        <a:off x="4604393" y="1131883"/>
        <a:ext cx="880272" cy="1350441"/>
      </dsp:txXfrm>
    </dsp:sp>
    <dsp:sp modelId="{7DE5C87B-7288-40F7-9A36-8327608EABA6}">
      <dsp:nvSpPr>
        <dsp:cNvPr id="0" name=""/>
        <dsp:cNvSpPr/>
      </dsp:nvSpPr>
      <dsp:spPr>
        <a:xfrm>
          <a:off x="5694873"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7.5</a:t>
          </a:r>
        </a:p>
      </dsp:txBody>
      <dsp:txXfrm>
        <a:off x="5742494" y="1131883"/>
        <a:ext cx="880272" cy="1350441"/>
      </dsp:txXfrm>
    </dsp:sp>
    <dsp:sp modelId="{F1EF1B9A-ECB4-40AE-A70A-C296FB4B786A}">
      <dsp:nvSpPr>
        <dsp:cNvPr id="0" name=""/>
        <dsp:cNvSpPr/>
      </dsp:nvSpPr>
      <dsp:spPr>
        <a:xfrm>
          <a:off x="6832974"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8.0</a:t>
          </a:r>
        </a:p>
      </dsp:txBody>
      <dsp:txXfrm>
        <a:off x="6880595" y="1131883"/>
        <a:ext cx="880272" cy="1350441"/>
      </dsp:txXfrm>
    </dsp:sp>
    <dsp:sp modelId="{AB7698F2-8ECA-42EE-A285-A0A926234025}">
      <dsp:nvSpPr>
        <dsp:cNvPr id="0" name=""/>
        <dsp:cNvSpPr/>
      </dsp:nvSpPr>
      <dsp:spPr>
        <a:xfrm>
          <a:off x="7971074"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8.0.3</a:t>
          </a:r>
        </a:p>
      </dsp:txBody>
      <dsp:txXfrm>
        <a:off x="8018695" y="1131883"/>
        <a:ext cx="880272" cy="13504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B8C314-5D74-4320-A92E-4475278F3ECA}">
      <dsp:nvSpPr>
        <dsp:cNvPr id="0" name=""/>
        <dsp:cNvSpPr/>
      </dsp:nvSpPr>
      <dsp:spPr>
        <a:xfrm>
          <a:off x="2" y="0"/>
          <a:ext cx="8950955" cy="361420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823D24-D96D-4F7C-8AC9-6EB4A11209BD}">
      <dsp:nvSpPr>
        <dsp:cNvPr id="0" name=""/>
        <dsp:cNvSpPr/>
      </dsp:nvSpPr>
      <dsp:spPr>
        <a:xfrm>
          <a:off x="4370"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6.5</a:t>
          </a:r>
          <a:endParaRPr lang="en-US" sz="2300" kern="1200" dirty="0"/>
        </a:p>
      </dsp:txBody>
      <dsp:txXfrm>
        <a:off x="51991" y="1131883"/>
        <a:ext cx="880272" cy="1350441"/>
      </dsp:txXfrm>
    </dsp:sp>
    <dsp:sp modelId="{A61085E1-4D17-450F-9619-865AD396C879}">
      <dsp:nvSpPr>
        <dsp:cNvPr id="0" name=""/>
        <dsp:cNvSpPr/>
      </dsp:nvSpPr>
      <dsp:spPr>
        <a:xfrm>
          <a:off x="1142471"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6.6</a:t>
          </a:r>
          <a:endParaRPr lang="en-US" sz="2300" kern="1200" dirty="0"/>
        </a:p>
      </dsp:txBody>
      <dsp:txXfrm>
        <a:off x="1190092" y="1131883"/>
        <a:ext cx="880272" cy="1350441"/>
      </dsp:txXfrm>
    </dsp:sp>
    <dsp:sp modelId="{E4DA77F7-5D30-43A3-8D18-8FD1E0AFE349}">
      <dsp:nvSpPr>
        <dsp:cNvPr id="0" name=""/>
        <dsp:cNvSpPr/>
      </dsp:nvSpPr>
      <dsp:spPr>
        <a:xfrm>
          <a:off x="2280571"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7.0</a:t>
          </a:r>
          <a:endParaRPr lang="en-US" sz="2300" kern="1200" dirty="0"/>
        </a:p>
      </dsp:txBody>
      <dsp:txXfrm>
        <a:off x="2328192" y="1131883"/>
        <a:ext cx="880272" cy="1350441"/>
      </dsp:txXfrm>
    </dsp:sp>
    <dsp:sp modelId="{C83341C5-BE72-4896-822C-7AB72D2BF8D7}">
      <dsp:nvSpPr>
        <dsp:cNvPr id="0" name=""/>
        <dsp:cNvSpPr/>
      </dsp:nvSpPr>
      <dsp:spPr>
        <a:xfrm>
          <a:off x="3418672"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7.1</a:t>
          </a:r>
        </a:p>
      </dsp:txBody>
      <dsp:txXfrm>
        <a:off x="3466293" y="1131883"/>
        <a:ext cx="880272" cy="1350441"/>
      </dsp:txXfrm>
    </dsp:sp>
    <dsp:sp modelId="{E3EC7C4E-CE77-4F2D-93A8-FE6FE56FC287}">
      <dsp:nvSpPr>
        <dsp:cNvPr id="0" name=""/>
        <dsp:cNvSpPr/>
      </dsp:nvSpPr>
      <dsp:spPr>
        <a:xfrm>
          <a:off x="4556772"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7.2</a:t>
          </a:r>
        </a:p>
      </dsp:txBody>
      <dsp:txXfrm>
        <a:off x="4604393" y="1131883"/>
        <a:ext cx="880272" cy="1350441"/>
      </dsp:txXfrm>
    </dsp:sp>
    <dsp:sp modelId="{7DE5C87B-7288-40F7-9A36-8327608EABA6}">
      <dsp:nvSpPr>
        <dsp:cNvPr id="0" name=""/>
        <dsp:cNvSpPr/>
      </dsp:nvSpPr>
      <dsp:spPr>
        <a:xfrm>
          <a:off x="5694873"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7.5</a:t>
          </a:r>
        </a:p>
      </dsp:txBody>
      <dsp:txXfrm>
        <a:off x="5742494" y="1131883"/>
        <a:ext cx="880272" cy="1350441"/>
      </dsp:txXfrm>
    </dsp:sp>
    <dsp:sp modelId="{F1EF1B9A-ECB4-40AE-A70A-C296FB4B786A}">
      <dsp:nvSpPr>
        <dsp:cNvPr id="0" name=""/>
        <dsp:cNvSpPr/>
      </dsp:nvSpPr>
      <dsp:spPr>
        <a:xfrm>
          <a:off x="6832974"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8.0</a:t>
          </a:r>
        </a:p>
      </dsp:txBody>
      <dsp:txXfrm>
        <a:off x="6880595" y="1131883"/>
        <a:ext cx="880272" cy="1350441"/>
      </dsp:txXfrm>
    </dsp:sp>
    <dsp:sp modelId="{AB7698F2-8ECA-42EE-A285-A0A926234025}">
      <dsp:nvSpPr>
        <dsp:cNvPr id="0" name=""/>
        <dsp:cNvSpPr/>
      </dsp:nvSpPr>
      <dsp:spPr>
        <a:xfrm>
          <a:off x="7971074"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8.0.3</a:t>
          </a:r>
        </a:p>
      </dsp:txBody>
      <dsp:txXfrm>
        <a:off x="8018695" y="1131883"/>
        <a:ext cx="880272" cy="135044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B8C314-5D74-4320-A92E-4475278F3ECA}">
      <dsp:nvSpPr>
        <dsp:cNvPr id="0" name=""/>
        <dsp:cNvSpPr/>
      </dsp:nvSpPr>
      <dsp:spPr>
        <a:xfrm>
          <a:off x="2" y="0"/>
          <a:ext cx="8950955" cy="361420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823D24-D96D-4F7C-8AC9-6EB4A11209BD}">
      <dsp:nvSpPr>
        <dsp:cNvPr id="0" name=""/>
        <dsp:cNvSpPr/>
      </dsp:nvSpPr>
      <dsp:spPr>
        <a:xfrm>
          <a:off x="4370"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6.5</a:t>
          </a:r>
          <a:endParaRPr lang="en-US" sz="2300" kern="1200" dirty="0"/>
        </a:p>
      </dsp:txBody>
      <dsp:txXfrm>
        <a:off x="51991" y="1131883"/>
        <a:ext cx="880272" cy="1350441"/>
      </dsp:txXfrm>
    </dsp:sp>
    <dsp:sp modelId="{A61085E1-4D17-450F-9619-865AD396C879}">
      <dsp:nvSpPr>
        <dsp:cNvPr id="0" name=""/>
        <dsp:cNvSpPr/>
      </dsp:nvSpPr>
      <dsp:spPr>
        <a:xfrm>
          <a:off x="1142471"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6.6</a:t>
          </a:r>
          <a:endParaRPr lang="en-US" sz="2300" kern="1200" dirty="0"/>
        </a:p>
      </dsp:txBody>
      <dsp:txXfrm>
        <a:off x="1190092" y="1131883"/>
        <a:ext cx="880272" cy="1350441"/>
      </dsp:txXfrm>
    </dsp:sp>
    <dsp:sp modelId="{E4DA77F7-5D30-43A3-8D18-8FD1E0AFE349}">
      <dsp:nvSpPr>
        <dsp:cNvPr id="0" name=""/>
        <dsp:cNvSpPr/>
      </dsp:nvSpPr>
      <dsp:spPr>
        <a:xfrm>
          <a:off x="2280571"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7.0</a:t>
          </a:r>
          <a:endParaRPr lang="en-US" sz="2300" kern="1200" dirty="0"/>
        </a:p>
      </dsp:txBody>
      <dsp:txXfrm>
        <a:off x="2328192" y="1131883"/>
        <a:ext cx="880272" cy="1350441"/>
      </dsp:txXfrm>
    </dsp:sp>
    <dsp:sp modelId="{C83341C5-BE72-4896-822C-7AB72D2BF8D7}">
      <dsp:nvSpPr>
        <dsp:cNvPr id="0" name=""/>
        <dsp:cNvSpPr/>
      </dsp:nvSpPr>
      <dsp:spPr>
        <a:xfrm>
          <a:off x="3418672"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7.1</a:t>
          </a:r>
        </a:p>
      </dsp:txBody>
      <dsp:txXfrm>
        <a:off x="3466293" y="1131883"/>
        <a:ext cx="880272" cy="1350441"/>
      </dsp:txXfrm>
    </dsp:sp>
    <dsp:sp modelId="{E3EC7C4E-CE77-4F2D-93A8-FE6FE56FC287}">
      <dsp:nvSpPr>
        <dsp:cNvPr id="0" name=""/>
        <dsp:cNvSpPr/>
      </dsp:nvSpPr>
      <dsp:spPr>
        <a:xfrm>
          <a:off x="4556772"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7.2</a:t>
          </a:r>
        </a:p>
      </dsp:txBody>
      <dsp:txXfrm>
        <a:off x="4604393" y="1131883"/>
        <a:ext cx="880272" cy="1350441"/>
      </dsp:txXfrm>
    </dsp:sp>
    <dsp:sp modelId="{7DE5C87B-7288-40F7-9A36-8327608EABA6}">
      <dsp:nvSpPr>
        <dsp:cNvPr id="0" name=""/>
        <dsp:cNvSpPr/>
      </dsp:nvSpPr>
      <dsp:spPr>
        <a:xfrm>
          <a:off x="5694873"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7.5</a:t>
          </a:r>
        </a:p>
      </dsp:txBody>
      <dsp:txXfrm>
        <a:off x="5742494" y="1131883"/>
        <a:ext cx="880272" cy="1350441"/>
      </dsp:txXfrm>
    </dsp:sp>
    <dsp:sp modelId="{F1EF1B9A-ECB4-40AE-A70A-C296FB4B786A}">
      <dsp:nvSpPr>
        <dsp:cNvPr id="0" name=""/>
        <dsp:cNvSpPr/>
      </dsp:nvSpPr>
      <dsp:spPr>
        <a:xfrm>
          <a:off x="6832974"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8.0</a:t>
          </a:r>
        </a:p>
      </dsp:txBody>
      <dsp:txXfrm>
        <a:off x="6880595" y="1131883"/>
        <a:ext cx="880272" cy="1350441"/>
      </dsp:txXfrm>
    </dsp:sp>
    <dsp:sp modelId="{AB7698F2-8ECA-42EE-A285-A0A926234025}">
      <dsp:nvSpPr>
        <dsp:cNvPr id="0" name=""/>
        <dsp:cNvSpPr/>
      </dsp:nvSpPr>
      <dsp:spPr>
        <a:xfrm>
          <a:off x="7971074"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8.0.3</a:t>
          </a:r>
        </a:p>
      </dsp:txBody>
      <dsp:txXfrm>
        <a:off x="8018695" y="1131883"/>
        <a:ext cx="880272" cy="135044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B8C314-5D74-4320-A92E-4475278F3ECA}">
      <dsp:nvSpPr>
        <dsp:cNvPr id="0" name=""/>
        <dsp:cNvSpPr/>
      </dsp:nvSpPr>
      <dsp:spPr>
        <a:xfrm>
          <a:off x="2" y="0"/>
          <a:ext cx="8950955" cy="361420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823D24-D96D-4F7C-8AC9-6EB4A11209BD}">
      <dsp:nvSpPr>
        <dsp:cNvPr id="0" name=""/>
        <dsp:cNvSpPr/>
      </dsp:nvSpPr>
      <dsp:spPr>
        <a:xfrm>
          <a:off x="4370"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6.5</a:t>
          </a:r>
          <a:endParaRPr lang="en-US" sz="2300" kern="1200" dirty="0"/>
        </a:p>
      </dsp:txBody>
      <dsp:txXfrm>
        <a:off x="51991" y="1131883"/>
        <a:ext cx="880272" cy="1350441"/>
      </dsp:txXfrm>
    </dsp:sp>
    <dsp:sp modelId="{A61085E1-4D17-450F-9619-865AD396C879}">
      <dsp:nvSpPr>
        <dsp:cNvPr id="0" name=""/>
        <dsp:cNvSpPr/>
      </dsp:nvSpPr>
      <dsp:spPr>
        <a:xfrm>
          <a:off x="1142471"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6.6</a:t>
          </a:r>
          <a:endParaRPr lang="en-US" sz="2300" kern="1200" dirty="0"/>
        </a:p>
      </dsp:txBody>
      <dsp:txXfrm>
        <a:off x="1190092" y="1131883"/>
        <a:ext cx="880272" cy="1350441"/>
      </dsp:txXfrm>
    </dsp:sp>
    <dsp:sp modelId="{E4DA77F7-5D30-43A3-8D18-8FD1E0AFE349}">
      <dsp:nvSpPr>
        <dsp:cNvPr id="0" name=""/>
        <dsp:cNvSpPr/>
      </dsp:nvSpPr>
      <dsp:spPr>
        <a:xfrm>
          <a:off x="2280571"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7.0</a:t>
          </a:r>
          <a:endParaRPr lang="en-US" sz="2300" kern="1200" dirty="0"/>
        </a:p>
      </dsp:txBody>
      <dsp:txXfrm>
        <a:off x="2328192" y="1131883"/>
        <a:ext cx="880272" cy="1350441"/>
      </dsp:txXfrm>
    </dsp:sp>
    <dsp:sp modelId="{C83341C5-BE72-4896-822C-7AB72D2BF8D7}">
      <dsp:nvSpPr>
        <dsp:cNvPr id="0" name=""/>
        <dsp:cNvSpPr/>
      </dsp:nvSpPr>
      <dsp:spPr>
        <a:xfrm>
          <a:off x="3418672"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7.1</a:t>
          </a:r>
        </a:p>
      </dsp:txBody>
      <dsp:txXfrm>
        <a:off x="3466293" y="1131883"/>
        <a:ext cx="880272" cy="1350441"/>
      </dsp:txXfrm>
    </dsp:sp>
    <dsp:sp modelId="{E3EC7C4E-CE77-4F2D-93A8-FE6FE56FC287}">
      <dsp:nvSpPr>
        <dsp:cNvPr id="0" name=""/>
        <dsp:cNvSpPr/>
      </dsp:nvSpPr>
      <dsp:spPr>
        <a:xfrm>
          <a:off x="4556772"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7.2</a:t>
          </a:r>
        </a:p>
      </dsp:txBody>
      <dsp:txXfrm>
        <a:off x="4604393" y="1131883"/>
        <a:ext cx="880272" cy="1350441"/>
      </dsp:txXfrm>
    </dsp:sp>
    <dsp:sp modelId="{7DE5C87B-7288-40F7-9A36-8327608EABA6}">
      <dsp:nvSpPr>
        <dsp:cNvPr id="0" name=""/>
        <dsp:cNvSpPr/>
      </dsp:nvSpPr>
      <dsp:spPr>
        <a:xfrm>
          <a:off x="5694873"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7.5</a:t>
          </a:r>
        </a:p>
      </dsp:txBody>
      <dsp:txXfrm>
        <a:off x="5742494" y="1131883"/>
        <a:ext cx="880272" cy="1350441"/>
      </dsp:txXfrm>
    </dsp:sp>
    <dsp:sp modelId="{F1EF1B9A-ECB4-40AE-A70A-C296FB4B786A}">
      <dsp:nvSpPr>
        <dsp:cNvPr id="0" name=""/>
        <dsp:cNvSpPr/>
      </dsp:nvSpPr>
      <dsp:spPr>
        <a:xfrm>
          <a:off x="6832974"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8.0</a:t>
          </a:r>
        </a:p>
      </dsp:txBody>
      <dsp:txXfrm>
        <a:off x="6880595" y="1131883"/>
        <a:ext cx="880272" cy="1350441"/>
      </dsp:txXfrm>
    </dsp:sp>
    <dsp:sp modelId="{AB7698F2-8ECA-42EE-A285-A0A926234025}">
      <dsp:nvSpPr>
        <dsp:cNvPr id="0" name=""/>
        <dsp:cNvSpPr/>
      </dsp:nvSpPr>
      <dsp:spPr>
        <a:xfrm>
          <a:off x="7971074"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8.0.3</a:t>
          </a:r>
        </a:p>
      </dsp:txBody>
      <dsp:txXfrm>
        <a:off x="8018695" y="1131883"/>
        <a:ext cx="880272" cy="13504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B8C314-5D74-4320-A92E-4475278F3ECA}">
      <dsp:nvSpPr>
        <dsp:cNvPr id="0" name=""/>
        <dsp:cNvSpPr/>
      </dsp:nvSpPr>
      <dsp:spPr>
        <a:xfrm>
          <a:off x="2" y="0"/>
          <a:ext cx="8950955" cy="361420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823D24-D96D-4F7C-8AC9-6EB4A11209BD}">
      <dsp:nvSpPr>
        <dsp:cNvPr id="0" name=""/>
        <dsp:cNvSpPr/>
      </dsp:nvSpPr>
      <dsp:spPr>
        <a:xfrm>
          <a:off x="4370"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6.5</a:t>
          </a:r>
          <a:endParaRPr lang="en-US" sz="2300" kern="1200" dirty="0"/>
        </a:p>
      </dsp:txBody>
      <dsp:txXfrm>
        <a:off x="51991" y="1131883"/>
        <a:ext cx="880272" cy="1350441"/>
      </dsp:txXfrm>
    </dsp:sp>
    <dsp:sp modelId="{A61085E1-4D17-450F-9619-865AD396C879}">
      <dsp:nvSpPr>
        <dsp:cNvPr id="0" name=""/>
        <dsp:cNvSpPr/>
      </dsp:nvSpPr>
      <dsp:spPr>
        <a:xfrm>
          <a:off x="1142471"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6.6</a:t>
          </a:r>
          <a:endParaRPr lang="en-US" sz="2300" kern="1200" dirty="0"/>
        </a:p>
      </dsp:txBody>
      <dsp:txXfrm>
        <a:off x="1190092" y="1131883"/>
        <a:ext cx="880272" cy="1350441"/>
      </dsp:txXfrm>
    </dsp:sp>
    <dsp:sp modelId="{E4DA77F7-5D30-43A3-8D18-8FD1E0AFE349}">
      <dsp:nvSpPr>
        <dsp:cNvPr id="0" name=""/>
        <dsp:cNvSpPr/>
      </dsp:nvSpPr>
      <dsp:spPr>
        <a:xfrm>
          <a:off x="2280571"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7.0</a:t>
          </a:r>
          <a:endParaRPr lang="en-US" sz="2300" kern="1200" dirty="0"/>
        </a:p>
      </dsp:txBody>
      <dsp:txXfrm>
        <a:off x="2328192" y="1131883"/>
        <a:ext cx="880272" cy="1350441"/>
      </dsp:txXfrm>
    </dsp:sp>
    <dsp:sp modelId="{C83341C5-BE72-4896-822C-7AB72D2BF8D7}">
      <dsp:nvSpPr>
        <dsp:cNvPr id="0" name=""/>
        <dsp:cNvSpPr/>
      </dsp:nvSpPr>
      <dsp:spPr>
        <a:xfrm>
          <a:off x="3418672"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7.1</a:t>
          </a:r>
        </a:p>
      </dsp:txBody>
      <dsp:txXfrm>
        <a:off x="3466293" y="1131883"/>
        <a:ext cx="880272" cy="1350441"/>
      </dsp:txXfrm>
    </dsp:sp>
    <dsp:sp modelId="{E3EC7C4E-CE77-4F2D-93A8-FE6FE56FC287}">
      <dsp:nvSpPr>
        <dsp:cNvPr id="0" name=""/>
        <dsp:cNvSpPr/>
      </dsp:nvSpPr>
      <dsp:spPr>
        <a:xfrm>
          <a:off x="4556772"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7.2</a:t>
          </a:r>
        </a:p>
      </dsp:txBody>
      <dsp:txXfrm>
        <a:off x="4604393" y="1131883"/>
        <a:ext cx="880272" cy="1350441"/>
      </dsp:txXfrm>
    </dsp:sp>
    <dsp:sp modelId="{7DE5C87B-7288-40F7-9A36-8327608EABA6}">
      <dsp:nvSpPr>
        <dsp:cNvPr id="0" name=""/>
        <dsp:cNvSpPr/>
      </dsp:nvSpPr>
      <dsp:spPr>
        <a:xfrm>
          <a:off x="5694873"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7.5</a:t>
          </a:r>
        </a:p>
      </dsp:txBody>
      <dsp:txXfrm>
        <a:off x="5742494" y="1131883"/>
        <a:ext cx="880272" cy="1350441"/>
      </dsp:txXfrm>
    </dsp:sp>
    <dsp:sp modelId="{F1EF1B9A-ECB4-40AE-A70A-C296FB4B786A}">
      <dsp:nvSpPr>
        <dsp:cNvPr id="0" name=""/>
        <dsp:cNvSpPr/>
      </dsp:nvSpPr>
      <dsp:spPr>
        <a:xfrm>
          <a:off x="6832974"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8.0</a:t>
          </a:r>
        </a:p>
      </dsp:txBody>
      <dsp:txXfrm>
        <a:off x="6880595" y="1131883"/>
        <a:ext cx="880272" cy="1350441"/>
      </dsp:txXfrm>
    </dsp:sp>
    <dsp:sp modelId="{AB7698F2-8ECA-42EE-A285-A0A926234025}">
      <dsp:nvSpPr>
        <dsp:cNvPr id="0" name=""/>
        <dsp:cNvSpPr/>
      </dsp:nvSpPr>
      <dsp:spPr>
        <a:xfrm>
          <a:off x="7971074"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8.0.3</a:t>
          </a:r>
        </a:p>
      </dsp:txBody>
      <dsp:txXfrm>
        <a:off x="8018695" y="1131883"/>
        <a:ext cx="880272" cy="135044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B8C314-5D74-4320-A92E-4475278F3ECA}">
      <dsp:nvSpPr>
        <dsp:cNvPr id="0" name=""/>
        <dsp:cNvSpPr/>
      </dsp:nvSpPr>
      <dsp:spPr>
        <a:xfrm>
          <a:off x="2" y="0"/>
          <a:ext cx="8950955" cy="361420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823D24-D96D-4F7C-8AC9-6EB4A11209BD}">
      <dsp:nvSpPr>
        <dsp:cNvPr id="0" name=""/>
        <dsp:cNvSpPr/>
      </dsp:nvSpPr>
      <dsp:spPr>
        <a:xfrm>
          <a:off x="4370"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6.5</a:t>
          </a:r>
          <a:endParaRPr lang="en-US" sz="2300" kern="1200" dirty="0"/>
        </a:p>
      </dsp:txBody>
      <dsp:txXfrm>
        <a:off x="51991" y="1131883"/>
        <a:ext cx="880272" cy="1350441"/>
      </dsp:txXfrm>
    </dsp:sp>
    <dsp:sp modelId="{A61085E1-4D17-450F-9619-865AD396C879}">
      <dsp:nvSpPr>
        <dsp:cNvPr id="0" name=""/>
        <dsp:cNvSpPr/>
      </dsp:nvSpPr>
      <dsp:spPr>
        <a:xfrm>
          <a:off x="1142471"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6.6</a:t>
          </a:r>
          <a:endParaRPr lang="en-US" sz="2300" kern="1200" dirty="0"/>
        </a:p>
      </dsp:txBody>
      <dsp:txXfrm>
        <a:off x="1190092" y="1131883"/>
        <a:ext cx="880272" cy="1350441"/>
      </dsp:txXfrm>
    </dsp:sp>
    <dsp:sp modelId="{E4DA77F7-5D30-43A3-8D18-8FD1E0AFE349}">
      <dsp:nvSpPr>
        <dsp:cNvPr id="0" name=""/>
        <dsp:cNvSpPr/>
      </dsp:nvSpPr>
      <dsp:spPr>
        <a:xfrm>
          <a:off x="2280571"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7.0</a:t>
          </a:r>
          <a:endParaRPr lang="en-US" sz="2300" kern="1200" dirty="0"/>
        </a:p>
      </dsp:txBody>
      <dsp:txXfrm>
        <a:off x="2328192" y="1131883"/>
        <a:ext cx="880272" cy="1350441"/>
      </dsp:txXfrm>
    </dsp:sp>
    <dsp:sp modelId="{C83341C5-BE72-4896-822C-7AB72D2BF8D7}">
      <dsp:nvSpPr>
        <dsp:cNvPr id="0" name=""/>
        <dsp:cNvSpPr/>
      </dsp:nvSpPr>
      <dsp:spPr>
        <a:xfrm>
          <a:off x="3418672"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7.1</a:t>
          </a:r>
        </a:p>
      </dsp:txBody>
      <dsp:txXfrm>
        <a:off x="3466293" y="1131883"/>
        <a:ext cx="880272" cy="1350441"/>
      </dsp:txXfrm>
    </dsp:sp>
    <dsp:sp modelId="{E3EC7C4E-CE77-4F2D-93A8-FE6FE56FC287}">
      <dsp:nvSpPr>
        <dsp:cNvPr id="0" name=""/>
        <dsp:cNvSpPr/>
      </dsp:nvSpPr>
      <dsp:spPr>
        <a:xfrm>
          <a:off x="4556772"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7.2</a:t>
          </a:r>
        </a:p>
      </dsp:txBody>
      <dsp:txXfrm>
        <a:off x="4604393" y="1131883"/>
        <a:ext cx="880272" cy="1350441"/>
      </dsp:txXfrm>
    </dsp:sp>
    <dsp:sp modelId="{7DE5C87B-7288-40F7-9A36-8327608EABA6}">
      <dsp:nvSpPr>
        <dsp:cNvPr id="0" name=""/>
        <dsp:cNvSpPr/>
      </dsp:nvSpPr>
      <dsp:spPr>
        <a:xfrm>
          <a:off x="5694873"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7.5</a:t>
          </a:r>
        </a:p>
      </dsp:txBody>
      <dsp:txXfrm>
        <a:off x="5742494" y="1131883"/>
        <a:ext cx="880272" cy="1350441"/>
      </dsp:txXfrm>
    </dsp:sp>
    <dsp:sp modelId="{F1EF1B9A-ECB4-40AE-A70A-C296FB4B786A}">
      <dsp:nvSpPr>
        <dsp:cNvPr id="0" name=""/>
        <dsp:cNvSpPr/>
      </dsp:nvSpPr>
      <dsp:spPr>
        <a:xfrm>
          <a:off x="6832974"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8.0</a:t>
          </a:r>
        </a:p>
      </dsp:txBody>
      <dsp:txXfrm>
        <a:off x="6880595" y="1131883"/>
        <a:ext cx="880272" cy="1350441"/>
      </dsp:txXfrm>
    </dsp:sp>
    <dsp:sp modelId="{AB7698F2-8ECA-42EE-A285-A0A926234025}">
      <dsp:nvSpPr>
        <dsp:cNvPr id="0" name=""/>
        <dsp:cNvSpPr/>
      </dsp:nvSpPr>
      <dsp:spPr>
        <a:xfrm>
          <a:off x="7971074"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8.0.3</a:t>
          </a:r>
        </a:p>
      </dsp:txBody>
      <dsp:txXfrm>
        <a:off x="8018695" y="1131883"/>
        <a:ext cx="880272" cy="135044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B8C314-5D74-4320-A92E-4475278F3ECA}">
      <dsp:nvSpPr>
        <dsp:cNvPr id="0" name=""/>
        <dsp:cNvSpPr/>
      </dsp:nvSpPr>
      <dsp:spPr>
        <a:xfrm>
          <a:off x="2" y="0"/>
          <a:ext cx="8950955" cy="361420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823D24-D96D-4F7C-8AC9-6EB4A11209BD}">
      <dsp:nvSpPr>
        <dsp:cNvPr id="0" name=""/>
        <dsp:cNvSpPr/>
      </dsp:nvSpPr>
      <dsp:spPr>
        <a:xfrm>
          <a:off x="4370"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6.5</a:t>
          </a:r>
          <a:endParaRPr lang="en-US" sz="2300" kern="1200" dirty="0"/>
        </a:p>
      </dsp:txBody>
      <dsp:txXfrm>
        <a:off x="51991" y="1131883"/>
        <a:ext cx="880272" cy="1350441"/>
      </dsp:txXfrm>
    </dsp:sp>
    <dsp:sp modelId="{A61085E1-4D17-450F-9619-865AD396C879}">
      <dsp:nvSpPr>
        <dsp:cNvPr id="0" name=""/>
        <dsp:cNvSpPr/>
      </dsp:nvSpPr>
      <dsp:spPr>
        <a:xfrm>
          <a:off x="1142471"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6.6</a:t>
          </a:r>
          <a:endParaRPr lang="en-US" sz="2300" kern="1200" dirty="0"/>
        </a:p>
      </dsp:txBody>
      <dsp:txXfrm>
        <a:off x="1190092" y="1131883"/>
        <a:ext cx="880272" cy="1350441"/>
      </dsp:txXfrm>
    </dsp:sp>
    <dsp:sp modelId="{E4DA77F7-5D30-43A3-8D18-8FD1E0AFE349}">
      <dsp:nvSpPr>
        <dsp:cNvPr id="0" name=""/>
        <dsp:cNvSpPr/>
      </dsp:nvSpPr>
      <dsp:spPr>
        <a:xfrm>
          <a:off x="2280571"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7.0</a:t>
          </a:r>
          <a:endParaRPr lang="en-US" sz="2300" kern="1200" dirty="0"/>
        </a:p>
      </dsp:txBody>
      <dsp:txXfrm>
        <a:off x="2328192" y="1131883"/>
        <a:ext cx="880272" cy="1350441"/>
      </dsp:txXfrm>
    </dsp:sp>
    <dsp:sp modelId="{C83341C5-BE72-4896-822C-7AB72D2BF8D7}">
      <dsp:nvSpPr>
        <dsp:cNvPr id="0" name=""/>
        <dsp:cNvSpPr/>
      </dsp:nvSpPr>
      <dsp:spPr>
        <a:xfrm>
          <a:off x="3418672"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7.1</a:t>
          </a:r>
        </a:p>
      </dsp:txBody>
      <dsp:txXfrm>
        <a:off x="3466293" y="1131883"/>
        <a:ext cx="880272" cy="1350441"/>
      </dsp:txXfrm>
    </dsp:sp>
    <dsp:sp modelId="{E3EC7C4E-CE77-4F2D-93A8-FE6FE56FC287}">
      <dsp:nvSpPr>
        <dsp:cNvPr id="0" name=""/>
        <dsp:cNvSpPr/>
      </dsp:nvSpPr>
      <dsp:spPr>
        <a:xfrm>
          <a:off x="4556772"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7.2</a:t>
          </a:r>
        </a:p>
      </dsp:txBody>
      <dsp:txXfrm>
        <a:off x="4604393" y="1131883"/>
        <a:ext cx="880272" cy="1350441"/>
      </dsp:txXfrm>
    </dsp:sp>
    <dsp:sp modelId="{7DE5C87B-7288-40F7-9A36-8327608EABA6}">
      <dsp:nvSpPr>
        <dsp:cNvPr id="0" name=""/>
        <dsp:cNvSpPr/>
      </dsp:nvSpPr>
      <dsp:spPr>
        <a:xfrm>
          <a:off x="5694873"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7.5</a:t>
          </a:r>
        </a:p>
      </dsp:txBody>
      <dsp:txXfrm>
        <a:off x="5742494" y="1131883"/>
        <a:ext cx="880272" cy="1350441"/>
      </dsp:txXfrm>
    </dsp:sp>
    <dsp:sp modelId="{F1EF1B9A-ECB4-40AE-A70A-C296FB4B786A}">
      <dsp:nvSpPr>
        <dsp:cNvPr id="0" name=""/>
        <dsp:cNvSpPr/>
      </dsp:nvSpPr>
      <dsp:spPr>
        <a:xfrm>
          <a:off x="6832974"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8.0</a:t>
          </a:r>
        </a:p>
      </dsp:txBody>
      <dsp:txXfrm>
        <a:off x="6880595" y="1131883"/>
        <a:ext cx="880272" cy="1350441"/>
      </dsp:txXfrm>
    </dsp:sp>
    <dsp:sp modelId="{AB7698F2-8ECA-42EE-A285-A0A926234025}">
      <dsp:nvSpPr>
        <dsp:cNvPr id="0" name=""/>
        <dsp:cNvSpPr/>
      </dsp:nvSpPr>
      <dsp:spPr>
        <a:xfrm>
          <a:off x="7971074" y="1084262"/>
          <a:ext cx="975514" cy="144568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8.0.3</a:t>
          </a:r>
        </a:p>
      </dsp:txBody>
      <dsp:txXfrm>
        <a:off x="8018695" y="1131883"/>
        <a:ext cx="880272" cy="135044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01590E-4307-4EE0-8782-E5752EB247E2}" type="datetimeFigureOut">
              <a:rPr lang="en-US" smtClean="0"/>
              <a:t>6/17/2015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7C6B9-B872-4D3C-86BD-2D75057F2FBE}" type="slidenum">
              <a:rPr lang="en-US" smtClean="0"/>
              <a:t>‹#›</a:t>
            </a:fld>
            <a:endParaRPr lang="en-US"/>
          </a:p>
        </p:txBody>
      </p:sp>
    </p:spTree>
    <p:extLst>
      <p:ext uri="{BB962C8B-B14F-4D97-AF65-F5344CB8AC3E}">
        <p14:creationId xmlns:p14="http://schemas.microsoft.com/office/powerpoint/2010/main" val="95137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kb.sitecore.net/articles/296641"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There’s an art to arrive at an upgraded site first class, without unnecessary repetition of work. I would like to review here the lessons I learned from upgrading Sitecore. I won’t discuss the advantages of Sitecore 8, I will focus on the upgrade process itself.</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F7C6B9-B872-4D3C-86BD-2D75057F2FBE}" type="slidenum">
              <a:rPr lang="en-US" smtClean="0"/>
              <a:t>1</a:t>
            </a:fld>
            <a:endParaRPr lang="en-US"/>
          </a:p>
        </p:txBody>
      </p:sp>
    </p:spTree>
    <p:extLst>
      <p:ext uri="{BB962C8B-B14F-4D97-AF65-F5344CB8AC3E}">
        <p14:creationId xmlns:p14="http://schemas.microsoft.com/office/powerpoint/2010/main" val="123621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F7C6B9-B872-4D3C-86BD-2D75057F2FBE}" type="slidenum">
              <a:rPr lang="en-US" smtClean="0"/>
              <a:t>2</a:t>
            </a:fld>
            <a:endParaRPr lang="en-US"/>
          </a:p>
        </p:txBody>
      </p:sp>
    </p:spTree>
    <p:extLst>
      <p:ext uri="{BB962C8B-B14F-4D97-AF65-F5344CB8AC3E}">
        <p14:creationId xmlns:p14="http://schemas.microsoft.com/office/powerpoint/2010/main" val="693538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was my</a:t>
            </a:r>
            <a:r>
              <a:rPr lang="en-US" baseline="0" dirty="0" smtClean="0"/>
              <a:t> first Sitecore upgrade, we had a site on Sitecore 6.5 we wanted to upgrade to Sitecore 8. </a:t>
            </a:r>
            <a:r>
              <a:rPr lang="en-US" dirty="0" smtClean="0"/>
              <a:t>Reading through the documentation and</a:t>
            </a:r>
            <a:r>
              <a:rPr lang="en-US" baseline="0" dirty="0" smtClean="0"/>
              <a:t> other materials online, it seemed like I have a road trip ahead of me. I</a:t>
            </a:r>
            <a:r>
              <a:rPr lang="en-US" dirty="0" smtClean="0"/>
              <a:t> need to make a stop at each point Sitecore released. </a:t>
            </a:r>
          </a:p>
        </p:txBody>
      </p:sp>
      <p:sp>
        <p:nvSpPr>
          <p:cNvPr id="4" name="Slide Number Placeholder 3"/>
          <p:cNvSpPr>
            <a:spLocks noGrp="1"/>
          </p:cNvSpPr>
          <p:nvPr>
            <p:ph type="sldNum" sz="quarter" idx="10"/>
          </p:nvPr>
        </p:nvSpPr>
        <p:spPr/>
        <p:txBody>
          <a:bodyPr/>
          <a:lstStyle/>
          <a:p>
            <a:fld id="{D7F7C6B9-B872-4D3C-86BD-2D75057F2FBE}" type="slidenum">
              <a:rPr lang="en-US" smtClean="0"/>
              <a:t>3</a:t>
            </a:fld>
            <a:endParaRPr lang="en-US"/>
          </a:p>
        </p:txBody>
      </p:sp>
    </p:spTree>
    <p:extLst>
      <p:ext uri="{BB962C8B-B14F-4D97-AF65-F5344CB8AC3E}">
        <p14:creationId xmlns:p14="http://schemas.microsoft.com/office/powerpoint/2010/main" val="1700338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my particular case, It means that I will go from 6.5 to 6.6, 7.0, 7.1, 7.2, 7.5, 8.0 then 8.0 update-3. so my road trip map would be something like this. </a:t>
            </a:r>
            <a:r>
              <a:rPr lang="en-US" dirty="0" smtClean="0"/>
              <a:t>But to</a:t>
            </a:r>
            <a:r>
              <a:rPr lang="en-US" baseline="0" dirty="0" smtClean="0"/>
              <a:t> get from one stop to the next, you have to go through these seemingly simple steps: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7F7C6B9-B872-4D3C-86BD-2D75057F2FBE}" type="slidenum">
              <a:rPr lang="en-US" smtClean="0"/>
              <a:t>4</a:t>
            </a:fld>
            <a:endParaRPr lang="en-US"/>
          </a:p>
        </p:txBody>
      </p:sp>
    </p:spTree>
    <p:extLst>
      <p:ext uri="{BB962C8B-B14F-4D97-AF65-F5344CB8AC3E}">
        <p14:creationId xmlns:p14="http://schemas.microsoft.com/office/powerpoint/2010/main" val="4070072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need a new branch for each point upgrade, and</a:t>
            </a:r>
            <a:r>
              <a:rPr lang="en-US" baseline="0" dirty="0" smtClean="0"/>
              <a:t> I will get to why that’s necessary for each point upgrade. Then you run the upgrade wizard, do the configuration changes and some code changes, make sure that the solution builds at least so that you can run the upgrade wizard next time, make sure to commit everything.</a:t>
            </a:r>
          </a:p>
        </p:txBody>
      </p:sp>
      <p:sp>
        <p:nvSpPr>
          <p:cNvPr id="4" name="Slide Number Placeholder 3"/>
          <p:cNvSpPr>
            <a:spLocks noGrp="1"/>
          </p:cNvSpPr>
          <p:nvPr>
            <p:ph type="sldNum" sz="quarter" idx="10"/>
          </p:nvPr>
        </p:nvSpPr>
        <p:spPr/>
        <p:txBody>
          <a:bodyPr/>
          <a:lstStyle/>
          <a:p>
            <a:fld id="{D7F7C6B9-B872-4D3C-86BD-2D75057F2FBE}" type="slidenum">
              <a:rPr lang="en-US" smtClean="0"/>
              <a:t>5</a:t>
            </a:fld>
            <a:endParaRPr lang="en-US"/>
          </a:p>
        </p:txBody>
      </p:sp>
    </p:spTree>
    <p:extLst>
      <p:ext uri="{BB962C8B-B14F-4D97-AF65-F5344CB8AC3E}">
        <p14:creationId xmlns:p14="http://schemas.microsoft.com/office/powerpoint/2010/main" val="4070072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Repeat</a:t>
            </a:r>
          </a:p>
        </p:txBody>
      </p:sp>
      <p:sp>
        <p:nvSpPr>
          <p:cNvPr id="4" name="Slide Number Placeholder 3"/>
          <p:cNvSpPr>
            <a:spLocks noGrp="1"/>
          </p:cNvSpPr>
          <p:nvPr>
            <p:ph type="sldNum" sz="quarter" idx="10"/>
          </p:nvPr>
        </p:nvSpPr>
        <p:spPr/>
        <p:txBody>
          <a:bodyPr/>
          <a:lstStyle/>
          <a:p>
            <a:fld id="{D7F7C6B9-B872-4D3C-86BD-2D75057F2FBE}" type="slidenum">
              <a:rPr lang="en-US" smtClean="0"/>
              <a:t>6</a:t>
            </a:fld>
            <a:endParaRPr lang="en-US"/>
          </a:p>
        </p:txBody>
      </p:sp>
    </p:spTree>
    <p:extLst>
      <p:ext uri="{BB962C8B-B14F-4D97-AF65-F5344CB8AC3E}">
        <p14:creationId xmlns:p14="http://schemas.microsoft.com/office/powerpoint/2010/main" val="4070072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Repeat</a:t>
            </a:r>
          </a:p>
          <a:p>
            <a:endParaRPr lang="en-US" baseline="0" dirty="0" smtClean="0"/>
          </a:p>
        </p:txBody>
      </p:sp>
      <p:sp>
        <p:nvSpPr>
          <p:cNvPr id="4" name="Slide Number Placeholder 3"/>
          <p:cNvSpPr>
            <a:spLocks noGrp="1"/>
          </p:cNvSpPr>
          <p:nvPr>
            <p:ph type="sldNum" sz="quarter" idx="10"/>
          </p:nvPr>
        </p:nvSpPr>
        <p:spPr/>
        <p:txBody>
          <a:bodyPr/>
          <a:lstStyle/>
          <a:p>
            <a:fld id="{D7F7C6B9-B872-4D3C-86BD-2D75057F2FBE}" type="slidenum">
              <a:rPr lang="en-US" smtClean="0"/>
              <a:t>7</a:t>
            </a:fld>
            <a:endParaRPr lang="en-US"/>
          </a:p>
        </p:txBody>
      </p:sp>
    </p:spTree>
    <p:extLst>
      <p:ext uri="{BB962C8B-B14F-4D97-AF65-F5344CB8AC3E}">
        <p14:creationId xmlns:p14="http://schemas.microsoft.com/office/powerpoint/2010/main" val="4070072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Repeat</a:t>
            </a:r>
          </a:p>
          <a:p>
            <a:endParaRPr lang="en-US" baseline="0" dirty="0" smtClean="0"/>
          </a:p>
        </p:txBody>
      </p:sp>
      <p:sp>
        <p:nvSpPr>
          <p:cNvPr id="4" name="Slide Number Placeholder 3"/>
          <p:cNvSpPr>
            <a:spLocks noGrp="1"/>
          </p:cNvSpPr>
          <p:nvPr>
            <p:ph type="sldNum" sz="quarter" idx="10"/>
          </p:nvPr>
        </p:nvSpPr>
        <p:spPr/>
        <p:txBody>
          <a:bodyPr/>
          <a:lstStyle/>
          <a:p>
            <a:fld id="{D7F7C6B9-B872-4D3C-86BD-2D75057F2FBE}" type="slidenum">
              <a:rPr lang="en-US" smtClean="0"/>
              <a:t>8</a:t>
            </a:fld>
            <a:endParaRPr lang="en-US"/>
          </a:p>
        </p:txBody>
      </p:sp>
    </p:spTree>
    <p:extLst>
      <p:ext uri="{BB962C8B-B14F-4D97-AF65-F5344CB8AC3E}">
        <p14:creationId xmlns:p14="http://schemas.microsoft.com/office/powerpoint/2010/main" val="4070072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Repeat</a:t>
            </a:r>
          </a:p>
          <a:p>
            <a:endParaRPr lang="en-US" baseline="0" dirty="0" smtClean="0"/>
          </a:p>
        </p:txBody>
      </p:sp>
      <p:sp>
        <p:nvSpPr>
          <p:cNvPr id="4" name="Slide Number Placeholder 3"/>
          <p:cNvSpPr>
            <a:spLocks noGrp="1"/>
          </p:cNvSpPr>
          <p:nvPr>
            <p:ph type="sldNum" sz="quarter" idx="10"/>
          </p:nvPr>
        </p:nvSpPr>
        <p:spPr/>
        <p:txBody>
          <a:bodyPr/>
          <a:lstStyle/>
          <a:p>
            <a:fld id="{D7F7C6B9-B872-4D3C-86BD-2D75057F2FBE}" type="slidenum">
              <a:rPr lang="en-US" smtClean="0"/>
              <a:t>9</a:t>
            </a:fld>
            <a:endParaRPr lang="en-US"/>
          </a:p>
        </p:txBody>
      </p:sp>
    </p:spTree>
    <p:extLst>
      <p:ext uri="{BB962C8B-B14F-4D97-AF65-F5344CB8AC3E}">
        <p14:creationId xmlns:p14="http://schemas.microsoft.com/office/powerpoint/2010/main" val="4070072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Repeat</a:t>
            </a:r>
          </a:p>
          <a:p>
            <a:endParaRPr lang="en-US" baseline="0" dirty="0" smtClean="0"/>
          </a:p>
        </p:txBody>
      </p:sp>
      <p:sp>
        <p:nvSpPr>
          <p:cNvPr id="4" name="Slide Number Placeholder 3"/>
          <p:cNvSpPr>
            <a:spLocks noGrp="1"/>
          </p:cNvSpPr>
          <p:nvPr>
            <p:ph type="sldNum" sz="quarter" idx="10"/>
          </p:nvPr>
        </p:nvSpPr>
        <p:spPr/>
        <p:txBody>
          <a:bodyPr/>
          <a:lstStyle/>
          <a:p>
            <a:fld id="{D7F7C6B9-B872-4D3C-86BD-2D75057F2FBE}" type="slidenum">
              <a:rPr lang="en-US" smtClean="0"/>
              <a:t>10</a:t>
            </a:fld>
            <a:endParaRPr lang="en-US"/>
          </a:p>
        </p:txBody>
      </p:sp>
    </p:spTree>
    <p:extLst>
      <p:ext uri="{BB962C8B-B14F-4D97-AF65-F5344CB8AC3E}">
        <p14:creationId xmlns:p14="http://schemas.microsoft.com/office/powerpoint/2010/main" val="40700729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Ok,, so that’s the final road trip map, pretty! Isn’t it? Imagine yourself doing this during a production deployment, make sure everything goes as it should! If you use a branch for each point during the deployment, you only deploy that branch, run the upgrade wizard and do any manual changes required and repeat… I won’t add that to my slides, there’s no more room!</a:t>
            </a:r>
          </a:p>
        </p:txBody>
      </p:sp>
      <p:sp>
        <p:nvSpPr>
          <p:cNvPr id="4" name="Slide Number Placeholder 3"/>
          <p:cNvSpPr>
            <a:spLocks noGrp="1"/>
          </p:cNvSpPr>
          <p:nvPr>
            <p:ph type="sldNum" sz="quarter" idx="10"/>
          </p:nvPr>
        </p:nvSpPr>
        <p:spPr/>
        <p:txBody>
          <a:bodyPr/>
          <a:lstStyle/>
          <a:p>
            <a:fld id="{D7F7C6B9-B872-4D3C-86BD-2D75057F2FBE}" type="slidenum">
              <a:rPr lang="en-US" smtClean="0"/>
              <a:t>11</a:t>
            </a:fld>
            <a:endParaRPr lang="en-US"/>
          </a:p>
        </p:txBody>
      </p:sp>
    </p:spTree>
    <p:extLst>
      <p:ext uri="{BB962C8B-B14F-4D97-AF65-F5344CB8AC3E}">
        <p14:creationId xmlns:p14="http://schemas.microsoft.com/office/powerpoint/2010/main" val="40700729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think it’s easy to see why it was</a:t>
            </a:r>
            <a:r>
              <a:rPr lang="en-US" baseline="0" dirty="0" smtClean="0"/>
              <a:t> an unhappy trip. You probably can manage to arrive, eventually. This isn’t the kind of trip that I would like</a:t>
            </a:r>
            <a:endParaRPr lang="en-US" dirty="0"/>
          </a:p>
        </p:txBody>
      </p:sp>
      <p:sp>
        <p:nvSpPr>
          <p:cNvPr id="4" name="Slide Number Placeholder 3"/>
          <p:cNvSpPr>
            <a:spLocks noGrp="1"/>
          </p:cNvSpPr>
          <p:nvPr>
            <p:ph type="sldNum" sz="quarter" idx="10"/>
          </p:nvPr>
        </p:nvSpPr>
        <p:spPr/>
        <p:txBody>
          <a:bodyPr/>
          <a:lstStyle/>
          <a:p>
            <a:fld id="{D7F7C6B9-B872-4D3C-86BD-2D75057F2FBE}" type="slidenum">
              <a:rPr lang="en-US" smtClean="0"/>
              <a:t>12</a:t>
            </a:fld>
            <a:endParaRPr lang="en-US"/>
          </a:p>
        </p:txBody>
      </p:sp>
    </p:spTree>
    <p:extLst>
      <p:ext uri="{BB962C8B-B14F-4D97-AF65-F5344CB8AC3E}">
        <p14:creationId xmlns:p14="http://schemas.microsoft.com/office/powerpoint/2010/main" val="687594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That’s the</a:t>
            </a:r>
            <a:r>
              <a:rPr lang="en-US" baseline="0" dirty="0" smtClean="0"/>
              <a:t> trip that I would like!</a:t>
            </a:r>
            <a:endParaRPr lang="en-US" dirty="0"/>
          </a:p>
        </p:txBody>
      </p:sp>
      <p:sp>
        <p:nvSpPr>
          <p:cNvPr id="4" name="Slide Number Placeholder 3"/>
          <p:cNvSpPr>
            <a:spLocks noGrp="1"/>
          </p:cNvSpPr>
          <p:nvPr>
            <p:ph type="sldNum" sz="quarter" idx="10"/>
          </p:nvPr>
        </p:nvSpPr>
        <p:spPr/>
        <p:txBody>
          <a:bodyPr/>
          <a:lstStyle/>
          <a:p>
            <a:fld id="{D7F7C6B9-B872-4D3C-86BD-2D75057F2FBE}" type="slidenum">
              <a:rPr lang="en-US" smtClean="0"/>
              <a:t>13</a:t>
            </a:fld>
            <a:endParaRPr lang="en-US"/>
          </a:p>
        </p:txBody>
      </p:sp>
    </p:spTree>
    <p:extLst>
      <p:ext uri="{BB962C8B-B14F-4D97-AF65-F5344CB8AC3E}">
        <p14:creationId xmlns:p14="http://schemas.microsoft.com/office/powerpoint/2010/main" val="56857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 thought about it this way, each upgrade wizard runs some scripts on your database, adds some files, and then you need to do some configuration changes. And repeat!</a:t>
            </a:r>
          </a:p>
          <a:p>
            <a:r>
              <a:rPr lang="en-US" sz="1200" kern="1200" dirty="0" smtClean="0">
                <a:solidFill>
                  <a:schemeClr val="tx1"/>
                </a:solidFill>
                <a:effectLst/>
                <a:latin typeface="+mn-lt"/>
                <a:ea typeface="+mn-ea"/>
                <a:cs typeface="+mn-cs"/>
              </a:rPr>
              <a:t>A better approach to that would be to start with Sitecore 8, your target Sitecore version, migrate your content, migrate your custom configurations and fix your solution. That’s it! But there’s an art to do that efficiently.</a:t>
            </a:r>
          </a:p>
          <a:p>
            <a:r>
              <a:rPr lang="en-US" sz="1200" kern="1200" dirty="0" smtClean="0">
                <a:solidFill>
                  <a:schemeClr val="tx1"/>
                </a:solidFill>
                <a:effectLst/>
                <a:latin typeface="+mn-lt"/>
                <a:ea typeface="+mn-ea"/>
                <a:cs typeface="+mn-cs"/>
              </a:rPr>
              <a:t>All you need to start is Sitecore 8 zip and Sitecore Instance Manager, and then you have a working Sitecore 8 site that you can upgrade your current site to.</a:t>
            </a:r>
          </a:p>
        </p:txBody>
      </p:sp>
      <p:sp>
        <p:nvSpPr>
          <p:cNvPr id="4" name="Slide Number Placeholder 3"/>
          <p:cNvSpPr>
            <a:spLocks noGrp="1"/>
          </p:cNvSpPr>
          <p:nvPr>
            <p:ph type="sldNum" sz="quarter" idx="10"/>
          </p:nvPr>
        </p:nvSpPr>
        <p:spPr/>
        <p:txBody>
          <a:bodyPr/>
          <a:lstStyle/>
          <a:p>
            <a:fld id="{D7F7C6B9-B872-4D3C-86BD-2D75057F2FBE}" type="slidenum">
              <a:rPr lang="en-US" smtClean="0"/>
              <a:t>14</a:t>
            </a:fld>
            <a:endParaRPr lang="en-US"/>
          </a:p>
        </p:txBody>
      </p:sp>
    </p:spTree>
    <p:extLst>
      <p:ext uri="{BB962C8B-B14F-4D97-AF65-F5344CB8AC3E}">
        <p14:creationId xmlns:p14="http://schemas.microsoft.com/office/powerpoint/2010/main" val="4110974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 talk about each of these steps through the rest of</a:t>
            </a:r>
            <a:r>
              <a:rPr lang="en-US" baseline="0" dirty="0" smtClean="0"/>
              <a:t> this presentation. Starting with a discovery phase helps you time-box the upgrade project and set the expectations with a realistic plan.</a:t>
            </a:r>
            <a:endParaRPr lang="en-US" dirty="0"/>
          </a:p>
        </p:txBody>
      </p:sp>
      <p:sp>
        <p:nvSpPr>
          <p:cNvPr id="4" name="Slide Number Placeholder 3"/>
          <p:cNvSpPr>
            <a:spLocks noGrp="1"/>
          </p:cNvSpPr>
          <p:nvPr>
            <p:ph type="sldNum" sz="quarter" idx="10"/>
          </p:nvPr>
        </p:nvSpPr>
        <p:spPr/>
        <p:txBody>
          <a:bodyPr/>
          <a:lstStyle/>
          <a:p>
            <a:fld id="{D7F7C6B9-B872-4D3C-86BD-2D75057F2FBE}" type="slidenum">
              <a:rPr lang="en-US" smtClean="0"/>
              <a:t>15</a:t>
            </a:fld>
            <a:endParaRPr lang="en-US"/>
          </a:p>
        </p:txBody>
      </p:sp>
    </p:spTree>
    <p:extLst>
      <p:ext uri="{BB962C8B-B14F-4D97-AF65-F5344CB8AC3E}">
        <p14:creationId xmlns:p14="http://schemas.microsoft.com/office/powerpoint/2010/main" val="36410652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how you move your</a:t>
            </a:r>
            <a:r>
              <a:rPr lang="en-US" baseline="0" dirty="0" smtClean="0"/>
              <a:t> old Sitecore content to the new Sitecore 8</a:t>
            </a:r>
            <a:endParaRPr lang="en-US" dirty="0"/>
          </a:p>
        </p:txBody>
      </p:sp>
      <p:sp>
        <p:nvSpPr>
          <p:cNvPr id="4" name="Slide Number Placeholder 3"/>
          <p:cNvSpPr>
            <a:spLocks noGrp="1"/>
          </p:cNvSpPr>
          <p:nvPr>
            <p:ph type="sldNum" sz="quarter" idx="10"/>
          </p:nvPr>
        </p:nvSpPr>
        <p:spPr/>
        <p:txBody>
          <a:bodyPr/>
          <a:lstStyle/>
          <a:p>
            <a:fld id="{D7F7C6B9-B872-4D3C-86BD-2D75057F2FBE}" type="slidenum">
              <a:rPr lang="en-US" smtClean="0"/>
              <a:t>16</a:t>
            </a:fld>
            <a:endParaRPr lang="en-US"/>
          </a:p>
        </p:txBody>
      </p:sp>
    </p:spTree>
    <p:extLst>
      <p:ext uri="{BB962C8B-B14F-4D97-AF65-F5344CB8AC3E}">
        <p14:creationId xmlns:p14="http://schemas.microsoft.com/office/powerpoint/2010/main" val="2784394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Starting with a new Sitecore 8 doesn’t mean we will</a:t>
            </a:r>
            <a:r>
              <a:rPr lang="en-US" baseline="0" dirty="0" smtClean="0"/>
              <a:t> develop a new project from scratch, we will migrate our custom configurations without messing with Sitecore configurations</a:t>
            </a:r>
            <a:endParaRPr lang="en-US" dirty="0"/>
          </a:p>
        </p:txBody>
      </p:sp>
      <p:sp>
        <p:nvSpPr>
          <p:cNvPr id="4" name="Slide Number Placeholder 3"/>
          <p:cNvSpPr>
            <a:spLocks noGrp="1"/>
          </p:cNvSpPr>
          <p:nvPr>
            <p:ph type="sldNum" sz="quarter" idx="10"/>
          </p:nvPr>
        </p:nvSpPr>
        <p:spPr/>
        <p:txBody>
          <a:bodyPr/>
          <a:lstStyle/>
          <a:p>
            <a:fld id="{D7F7C6B9-B872-4D3C-86BD-2D75057F2FBE}" type="slidenum">
              <a:rPr lang="en-US" smtClean="0"/>
              <a:t>17</a:t>
            </a:fld>
            <a:endParaRPr lang="en-US"/>
          </a:p>
        </p:txBody>
      </p:sp>
    </p:spTree>
    <p:extLst>
      <p:ext uri="{BB962C8B-B14F-4D97-AF65-F5344CB8AC3E}">
        <p14:creationId xmlns:p14="http://schemas.microsoft.com/office/powerpoint/2010/main" val="2890281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 also a process to upgrade the</a:t>
            </a:r>
            <a:r>
              <a:rPr lang="en-US" baseline="0" dirty="0" smtClean="0"/>
              <a:t> custom solution to work with the new Sitecore, a major part of that is search upgrade assuming you’re upgrading from Sitecore 6.</a:t>
            </a:r>
          </a:p>
          <a:p>
            <a:r>
              <a:rPr lang="en-US" baseline="0" dirty="0" smtClean="0"/>
              <a:t>You can do it in this order or any other order that makes sense to you! I think starting with well thought discovery is what makes sense to most people.</a:t>
            </a:r>
            <a:endParaRPr lang="en-US" dirty="0"/>
          </a:p>
        </p:txBody>
      </p:sp>
      <p:sp>
        <p:nvSpPr>
          <p:cNvPr id="4" name="Slide Number Placeholder 3"/>
          <p:cNvSpPr>
            <a:spLocks noGrp="1"/>
          </p:cNvSpPr>
          <p:nvPr>
            <p:ph type="sldNum" sz="quarter" idx="10"/>
          </p:nvPr>
        </p:nvSpPr>
        <p:spPr/>
        <p:txBody>
          <a:bodyPr/>
          <a:lstStyle/>
          <a:p>
            <a:fld id="{D7F7C6B9-B872-4D3C-86BD-2D75057F2FBE}" type="slidenum">
              <a:rPr lang="en-US" smtClean="0"/>
              <a:t>18</a:t>
            </a:fld>
            <a:endParaRPr lang="en-US"/>
          </a:p>
        </p:txBody>
      </p:sp>
    </p:spTree>
    <p:extLst>
      <p:ext uri="{BB962C8B-B14F-4D97-AF65-F5344CB8AC3E}">
        <p14:creationId xmlns:p14="http://schemas.microsoft.com/office/powerpoint/2010/main" val="16902363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 also talk briefly about deployment steps</a:t>
            </a:r>
            <a:endParaRPr lang="en-US" dirty="0"/>
          </a:p>
        </p:txBody>
      </p:sp>
      <p:sp>
        <p:nvSpPr>
          <p:cNvPr id="4" name="Slide Number Placeholder 3"/>
          <p:cNvSpPr>
            <a:spLocks noGrp="1"/>
          </p:cNvSpPr>
          <p:nvPr>
            <p:ph type="sldNum" sz="quarter" idx="10"/>
          </p:nvPr>
        </p:nvSpPr>
        <p:spPr/>
        <p:txBody>
          <a:bodyPr/>
          <a:lstStyle/>
          <a:p>
            <a:fld id="{D7F7C6B9-B872-4D3C-86BD-2D75057F2FBE}" type="slidenum">
              <a:rPr lang="en-US" smtClean="0"/>
              <a:t>19</a:t>
            </a:fld>
            <a:endParaRPr lang="en-US"/>
          </a:p>
        </p:txBody>
      </p:sp>
    </p:spTree>
    <p:extLst>
      <p:ext uri="{BB962C8B-B14F-4D97-AF65-F5344CB8AC3E}">
        <p14:creationId xmlns:p14="http://schemas.microsoft.com/office/powerpoint/2010/main" val="16902363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particularly important to start with a thorough discovery, Sitecore</a:t>
            </a:r>
            <a:r>
              <a:rPr lang="en-US" baseline="0" dirty="0" smtClean="0"/>
              <a:t> upgrades are not one size fits all and the most important output of the discovery here is to size the upgrade project. This will also help you assess the risks and set the </a:t>
            </a:r>
            <a:r>
              <a:rPr lang="en-US" baseline="0" dirty="0" smtClean="0"/>
              <a:t>expectations.</a:t>
            </a:r>
            <a:endParaRPr lang="en-US" baseline="0" dirty="0" smtClean="0"/>
          </a:p>
        </p:txBody>
      </p:sp>
      <p:sp>
        <p:nvSpPr>
          <p:cNvPr id="4" name="Slide Number Placeholder 3"/>
          <p:cNvSpPr>
            <a:spLocks noGrp="1"/>
          </p:cNvSpPr>
          <p:nvPr>
            <p:ph type="sldNum" sz="quarter" idx="10"/>
          </p:nvPr>
        </p:nvSpPr>
        <p:spPr/>
        <p:txBody>
          <a:bodyPr/>
          <a:lstStyle/>
          <a:p>
            <a:fld id="{D7F7C6B9-B872-4D3C-86BD-2D75057F2FBE}" type="slidenum">
              <a:rPr lang="en-US" smtClean="0"/>
              <a:t>20</a:t>
            </a:fld>
            <a:endParaRPr lang="en-US"/>
          </a:p>
        </p:txBody>
      </p:sp>
    </p:spTree>
    <p:extLst>
      <p:ext uri="{BB962C8B-B14F-4D97-AF65-F5344CB8AC3E}">
        <p14:creationId xmlns:p14="http://schemas.microsoft.com/office/powerpoint/2010/main" val="37739778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Start your discovery by looking at the prerequisites for Sitecore 8, especially Mongo. </a:t>
            </a:r>
            <a:endParaRPr lang="en-US" dirty="0"/>
          </a:p>
        </p:txBody>
      </p:sp>
      <p:sp>
        <p:nvSpPr>
          <p:cNvPr id="4" name="Slide Number Placeholder 3"/>
          <p:cNvSpPr>
            <a:spLocks noGrp="1"/>
          </p:cNvSpPr>
          <p:nvPr>
            <p:ph type="sldNum" sz="quarter" idx="10"/>
          </p:nvPr>
        </p:nvSpPr>
        <p:spPr/>
        <p:txBody>
          <a:bodyPr/>
          <a:lstStyle/>
          <a:p>
            <a:fld id="{D7F7C6B9-B872-4D3C-86BD-2D75057F2FBE}" type="slidenum">
              <a:rPr lang="en-US" smtClean="0"/>
              <a:t>21</a:t>
            </a:fld>
            <a:endParaRPr lang="en-US"/>
          </a:p>
        </p:txBody>
      </p:sp>
    </p:spTree>
    <p:extLst>
      <p:ext uri="{BB962C8B-B14F-4D97-AF65-F5344CB8AC3E}">
        <p14:creationId xmlns:p14="http://schemas.microsoft.com/office/powerpoint/2010/main" val="37739778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make sure that you’re ready to make the move to mongo or otherwise understand the limitations. </a:t>
            </a:r>
            <a:r>
              <a:rPr lang="en-US" sz="1200" kern="1200" baseline="0" dirty="0" smtClean="0">
                <a:solidFill>
                  <a:schemeClr val="tx1"/>
                </a:solidFill>
                <a:effectLst/>
                <a:latin typeface="+mn-lt"/>
                <a:ea typeface="+mn-ea"/>
                <a:cs typeface="+mn-cs"/>
              </a:rPr>
              <a:t>Which are defined in a knowledge base article</a:t>
            </a:r>
            <a:endParaRPr lang="en-US" sz="1200" kern="1200" dirty="0" smtClean="0">
              <a:solidFill>
                <a:schemeClr val="tx1"/>
              </a:solidFill>
              <a:effectLst/>
              <a:latin typeface="+mn-lt"/>
              <a:ea typeface="+mn-ea"/>
              <a:cs typeface="+mn-cs"/>
            </a:endParaRPr>
          </a:p>
          <a:p>
            <a:r>
              <a:rPr lang="en-US" sz="1200" u="none" strike="noStrike" kern="1200" dirty="0" smtClean="0">
                <a:solidFill>
                  <a:schemeClr val="tx1"/>
                </a:solidFill>
                <a:effectLst/>
                <a:latin typeface="+mn-lt"/>
                <a:ea typeface="+mn-ea"/>
                <a:cs typeface="+mn-cs"/>
                <a:hlinkClick r:id="rId3"/>
              </a:rPr>
              <a:t>https://kb.sitecore.net/articles/296641</a:t>
            </a:r>
            <a:r>
              <a:rPr lang="en-US" baseline="0" dirty="0" smtClean="0"/>
              <a:t> </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If you have forms data that you need to migrate to Sitecore 8, there’s a conversion tool that would migrate the DMS and WFFM databases. If you just had WFFM but not DMS you can’t migrate the WFFM database, that’s regardless of how you do the upgrade. I reported that to Sitecore support and they registered it as a wish/feature request with reference number 432610, if you would like to track it.</a:t>
            </a:r>
          </a:p>
        </p:txBody>
      </p:sp>
      <p:sp>
        <p:nvSpPr>
          <p:cNvPr id="4" name="Slide Number Placeholder 3"/>
          <p:cNvSpPr>
            <a:spLocks noGrp="1"/>
          </p:cNvSpPr>
          <p:nvPr>
            <p:ph type="sldNum" sz="quarter" idx="10"/>
          </p:nvPr>
        </p:nvSpPr>
        <p:spPr/>
        <p:txBody>
          <a:bodyPr/>
          <a:lstStyle/>
          <a:p>
            <a:fld id="{D7F7C6B9-B872-4D3C-86BD-2D75057F2FBE}" type="slidenum">
              <a:rPr lang="en-US" smtClean="0"/>
              <a:t>22</a:t>
            </a:fld>
            <a:endParaRPr lang="en-US"/>
          </a:p>
        </p:txBody>
      </p:sp>
    </p:spTree>
    <p:extLst>
      <p:ext uri="{BB962C8B-B14F-4D97-AF65-F5344CB8AC3E}">
        <p14:creationId xmlns:p14="http://schemas.microsoft.com/office/powerpoint/2010/main" val="37739778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Don’t try to read the sheet right now, it’s intentionally small. </a:t>
            </a:r>
          </a:p>
          <a:p>
            <a:r>
              <a:rPr lang="en-US" sz="1200" kern="1200" dirty="0" smtClean="0">
                <a:solidFill>
                  <a:schemeClr val="tx1"/>
                </a:solidFill>
                <a:effectLst/>
                <a:latin typeface="+mn-lt"/>
                <a:ea typeface="+mn-ea"/>
                <a:cs typeface="+mn-cs"/>
              </a:rPr>
              <a:t>After you’re done with the prerequisites, you need to gather more information about your current Sitecore to see what exactly you will need to upgrade. The best to place to gather this information from is </a:t>
            </a:r>
            <a:r>
              <a:rPr lang="en-US" sz="1200" kern="1200" dirty="0" err="1" smtClean="0">
                <a:solidFill>
                  <a:schemeClr val="tx1"/>
                </a:solidFill>
                <a:effectLst/>
                <a:latin typeface="+mn-lt"/>
                <a:ea typeface="+mn-ea"/>
                <a:cs typeface="+mn-cs"/>
              </a:rPr>
              <a:t>Sitecore’s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showconfig</a:t>
            </a:r>
            <a:r>
              <a:rPr lang="en-US" sz="1200" kern="1200" dirty="0" smtClean="0">
                <a:solidFill>
                  <a:schemeClr val="tx1"/>
                </a:solidFill>
                <a:effectLst/>
                <a:latin typeface="+mn-lt"/>
                <a:ea typeface="+mn-ea"/>
                <a:cs typeface="+mn-cs"/>
              </a:rPr>
              <a:t> page. Then you will create some sheet similar to this one to summarize all your customizations.</a:t>
            </a:r>
          </a:p>
          <a:p>
            <a:r>
              <a:rPr lang="en-US" baseline="0" dirty="0" smtClean="0"/>
              <a:t>You </a:t>
            </a:r>
            <a:r>
              <a:rPr lang="en-US" baseline="0" dirty="0" smtClean="0"/>
              <a:t>need a list of the current Sitecore modules, custom Sitecore, files that require patching or </a:t>
            </a:r>
            <a:r>
              <a:rPr lang="en-US" baseline="0" dirty="0" err="1" smtClean="0"/>
              <a:t>templating</a:t>
            </a:r>
            <a:r>
              <a:rPr lang="en-US" baseline="0" dirty="0" smtClean="0"/>
              <a:t>, and </a:t>
            </a:r>
            <a:r>
              <a:rPr lang="en-US" baseline="0" dirty="0" err="1" smtClean="0"/>
              <a:t>nuget</a:t>
            </a:r>
            <a:r>
              <a:rPr lang="en-US" baseline="0" dirty="0" smtClean="0"/>
              <a:t> packages or whatever third party libraries you’re using in your current solution as well as a list of the serialization paths. The effort to upgrade will largely depend on how big these lists are.</a:t>
            </a:r>
          </a:p>
        </p:txBody>
      </p:sp>
      <p:sp>
        <p:nvSpPr>
          <p:cNvPr id="4" name="Slide Number Placeholder 3"/>
          <p:cNvSpPr>
            <a:spLocks noGrp="1"/>
          </p:cNvSpPr>
          <p:nvPr>
            <p:ph type="sldNum" sz="quarter" idx="10"/>
          </p:nvPr>
        </p:nvSpPr>
        <p:spPr/>
        <p:txBody>
          <a:bodyPr/>
          <a:lstStyle/>
          <a:p>
            <a:fld id="{D7F7C6B9-B872-4D3C-86BD-2D75057F2FBE}" type="slidenum">
              <a:rPr lang="en-US" smtClean="0"/>
              <a:t>23</a:t>
            </a:fld>
            <a:endParaRPr lang="en-US"/>
          </a:p>
        </p:txBody>
      </p:sp>
    </p:spTree>
    <p:extLst>
      <p:ext uri="{BB962C8B-B14F-4D97-AF65-F5344CB8AC3E}">
        <p14:creationId xmlns:p14="http://schemas.microsoft.com/office/powerpoint/2010/main" val="14608404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For example, what modules will work with Sitecore 8 and what modules will you replace. </a:t>
            </a:r>
          </a:p>
        </p:txBody>
      </p:sp>
      <p:sp>
        <p:nvSpPr>
          <p:cNvPr id="4" name="Slide Number Placeholder 3"/>
          <p:cNvSpPr>
            <a:spLocks noGrp="1"/>
          </p:cNvSpPr>
          <p:nvPr>
            <p:ph type="sldNum" sz="quarter" idx="10"/>
          </p:nvPr>
        </p:nvSpPr>
        <p:spPr/>
        <p:txBody>
          <a:bodyPr/>
          <a:lstStyle/>
          <a:p>
            <a:fld id="{D7F7C6B9-B872-4D3C-86BD-2D75057F2FBE}" type="slidenum">
              <a:rPr lang="en-US" smtClean="0"/>
              <a:t>24</a:t>
            </a:fld>
            <a:endParaRPr lang="en-US"/>
          </a:p>
        </p:txBody>
      </p:sp>
    </p:spTree>
    <p:extLst>
      <p:ext uri="{BB962C8B-B14F-4D97-AF65-F5344CB8AC3E}">
        <p14:creationId xmlns:p14="http://schemas.microsoft.com/office/powerpoint/2010/main" val="14608404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You may have pipeline processors that you need to revisit or custom fields or others. These either inherit from a Sitecore class or just copy Sitecore code using reflection and make the changes o that copy. It’s important to have a list of these at the beginning and make a judgment call on which would stay and what do you have to do about that.</a:t>
            </a:r>
          </a:p>
        </p:txBody>
      </p:sp>
      <p:sp>
        <p:nvSpPr>
          <p:cNvPr id="4" name="Slide Number Placeholder 3"/>
          <p:cNvSpPr>
            <a:spLocks noGrp="1"/>
          </p:cNvSpPr>
          <p:nvPr>
            <p:ph type="sldNum" sz="quarter" idx="10"/>
          </p:nvPr>
        </p:nvSpPr>
        <p:spPr/>
        <p:txBody>
          <a:bodyPr/>
          <a:lstStyle/>
          <a:p>
            <a:fld id="{D7F7C6B9-B872-4D3C-86BD-2D75057F2FBE}" type="slidenum">
              <a:rPr lang="en-US" smtClean="0"/>
              <a:t>25</a:t>
            </a:fld>
            <a:endParaRPr lang="en-US"/>
          </a:p>
        </p:txBody>
      </p:sp>
    </p:spTree>
    <p:extLst>
      <p:ext uri="{BB962C8B-B14F-4D97-AF65-F5344CB8AC3E}">
        <p14:creationId xmlns:p14="http://schemas.microsoft.com/office/powerpoint/2010/main" val="14608404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Also, looking at this list you can see if some libraries can be upgraded and tested before even upgrading Sitecore or they are just </a:t>
            </a:r>
            <a:r>
              <a:rPr lang="en-US" baseline="0" dirty="0" err="1" smtClean="0"/>
              <a:t>nuget</a:t>
            </a:r>
            <a:r>
              <a:rPr lang="en-US" baseline="0" dirty="0" smtClean="0"/>
              <a:t> upgrades.</a:t>
            </a:r>
          </a:p>
        </p:txBody>
      </p:sp>
      <p:sp>
        <p:nvSpPr>
          <p:cNvPr id="4" name="Slide Number Placeholder 3"/>
          <p:cNvSpPr>
            <a:spLocks noGrp="1"/>
          </p:cNvSpPr>
          <p:nvPr>
            <p:ph type="sldNum" sz="quarter" idx="10"/>
          </p:nvPr>
        </p:nvSpPr>
        <p:spPr/>
        <p:txBody>
          <a:bodyPr/>
          <a:lstStyle/>
          <a:p>
            <a:fld id="{D7F7C6B9-B872-4D3C-86BD-2D75057F2FBE}" type="slidenum">
              <a:rPr lang="en-US" smtClean="0"/>
              <a:t>26</a:t>
            </a:fld>
            <a:endParaRPr lang="en-US"/>
          </a:p>
        </p:txBody>
      </p:sp>
    </p:spTree>
    <p:extLst>
      <p:ext uri="{BB962C8B-B14F-4D97-AF65-F5344CB8AC3E}">
        <p14:creationId xmlns:p14="http://schemas.microsoft.com/office/powerpoint/2010/main" val="14608404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only care about the files different from vanilla Sitecore files. These files will either be patched or </a:t>
            </a:r>
            <a:r>
              <a:rPr lang="en-US" baseline="0" dirty="0" err="1" smtClean="0"/>
              <a:t>templated</a:t>
            </a:r>
            <a:r>
              <a:rPr lang="en-US" baseline="0" dirty="0" smtClean="0"/>
              <a:t> and it’s better to patch or template those files before the upgrade itself as I will describe later.</a:t>
            </a:r>
          </a:p>
        </p:txBody>
      </p:sp>
      <p:sp>
        <p:nvSpPr>
          <p:cNvPr id="4" name="Slide Number Placeholder 3"/>
          <p:cNvSpPr>
            <a:spLocks noGrp="1"/>
          </p:cNvSpPr>
          <p:nvPr>
            <p:ph type="sldNum" sz="quarter" idx="10"/>
          </p:nvPr>
        </p:nvSpPr>
        <p:spPr/>
        <p:txBody>
          <a:bodyPr/>
          <a:lstStyle/>
          <a:p>
            <a:fld id="{D7F7C6B9-B872-4D3C-86BD-2D75057F2FBE}" type="slidenum">
              <a:rPr lang="en-US" smtClean="0"/>
              <a:t>27</a:t>
            </a:fld>
            <a:endParaRPr lang="en-US"/>
          </a:p>
        </p:txBody>
      </p:sp>
    </p:spTree>
    <p:extLst>
      <p:ext uri="{BB962C8B-B14F-4D97-AF65-F5344CB8AC3E}">
        <p14:creationId xmlns:p14="http://schemas.microsoft.com/office/powerpoint/2010/main" val="14608404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will move to the content migration section next, but for now you need a list that has the parents of all the content items that aren’t Sitecore default.</a:t>
            </a:r>
          </a:p>
        </p:txBody>
      </p:sp>
      <p:sp>
        <p:nvSpPr>
          <p:cNvPr id="4" name="Slide Number Placeholder 3"/>
          <p:cNvSpPr>
            <a:spLocks noGrp="1"/>
          </p:cNvSpPr>
          <p:nvPr>
            <p:ph type="sldNum" sz="quarter" idx="10"/>
          </p:nvPr>
        </p:nvSpPr>
        <p:spPr/>
        <p:txBody>
          <a:bodyPr/>
          <a:lstStyle/>
          <a:p>
            <a:fld id="{D7F7C6B9-B872-4D3C-86BD-2D75057F2FBE}" type="slidenum">
              <a:rPr lang="en-US" smtClean="0"/>
              <a:t>28</a:t>
            </a:fld>
            <a:endParaRPr lang="en-US"/>
          </a:p>
        </p:txBody>
      </p:sp>
    </p:spTree>
    <p:extLst>
      <p:ext uri="{BB962C8B-B14F-4D97-AF65-F5344CB8AC3E}">
        <p14:creationId xmlns:p14="http://schemas.microsoft.com/office/powerpoint/2010/main" val="14608404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To enable the Serialization ribbon, right click on any empty area in content editor ribbons, you will get this list, check the Developer toolbar.</a:t>
            </a:r>
          </a:p>
        </p:txBody>
      </p:sp>
      <p:sp>
        <p:nvSpPr>
          <p:cNvPr id="4" name="Slide Number Placeholder 3"/>
          <p:cNvSpPr>
            <a:spLocks noGrp="1"/>
          </p:cNvSpPr>
          <p:nvPr>
            <p:ph type="sldNum" sz="quarter" idx="10"/>
          </p:nvPr>
        </p:nvSpPr>
        <p:spPr/>
        <p:txBody>
          <a:bodyPr/>
          <a:lstStyle/>
          <a:p>
            <a:fld id="{D7F7C6B9-B872-4D3C-86BD-2D75057F2FBE}" type="slidenum">
              <a:rPr lang="en-US" smtClean="0"/>
              <a:t>29</a:t>
            </a:fld>
            <a:endParaRPr lang="en-US"/>
          </a:p>
        </p:txBody>
      </p:sp>
    </p:spTree>
    <p:extLst>
      <p:ext uri="{BB962C8B-B14F-4D97-AF65-F5344CB8AC3E}">
        <p14:creationId xmlns:p14="http://schemas.microsoft.com/office/powerpoint/2010/main" val="37457685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In the developer toolbar there’s a serialize tree button and a revert tree button</a:t>
            </a:r>
            <a:r>
              <a:rPr lang="en-US" sz="1200" b="1" kern="1200" baseline="0" dirty="0" smtClean="0">
                <a:solidFill>
                  <a:schemeClr val="tx1"/>
                </a:solidFill>
                <a:effectLst/>
                <a:latin typeface="+mn-lt"/>
                <a:ea typeface="+mn-ea"/>
                <a:cs typeface="+mn-cs"/>
              </a:rPr>
              <a:t>. </a:t>
            </a:r>
            <a:r>
              <a:rPr lang="en-US" sz="1200" b="0" i="1" u="none" kern="1200" baseline="0" dirty="0" smtClean="0">
                <a:solidFill>
                  <a:schemeClr val="tx1"/>
                </a:solidFill>
                <a:effectLst/>
                <a:latin typeface="+mn-lt"/>
                <a:ea typeface="+mn-ea"/>
                <a:cs typeface="+mn-cs"/>
              </a:rPr>
              <a:t>On your old </a:t>
            </a:r>
            <a:r>
              <a:rPr lang="en-US" sz="1200" b="0" i="1" u="none" kern="1200" baseline="0" dirty="0" smtClean="0">
                <a:solidFill>
                  <a:schemeClr val="tx1"/>
                </a:solidFill>
                <a:effectLst/>
                <a:latin typeface="+mn-lt"/>
                <a:ea typeface="+mn-ea"/>
                <a:cs typeface="+mn-cs"/>
              </a:rPr>
              <a:t>Sitecore,</a:t>
            </a:r>
            <a:r>
              <a:rPr lang="en-US" sz="1200" kern="1200" baseline="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All you have to do is for each serialization path, you will serialize the tree, which serializes the item and </a:t>
            </a:r>
            <a:r>
              <a:rPr lang="en-US" sz="1200" kern="1200" baseline="0" dirty="0" err="1" smtClean="0">
                <a:solidFill>
                  <a:schemeClr val="tx1"/>
                </a:solidFill>
                <a:effectLst/>
                <a:latin typeface="+mn-lt"/>
                <a:ea typeface="+mn-ea"/>
                <a:cs typeface="+mn-cs"/>
              </a:rPr>
              <a:t>subitems</a:t>
            </a:r>
            <a:r>
              <a:rPr lang="en-US" sz="1200" kern="1200" baseline="0" dirty="0" smtClean="0">
                <a:solidFill>
                  <a:schemeClr val="tx1"/>
                </a:solidFill>
                <a:effectLst/>
                <a:latin typeface="+mn-lt"/>
                <a:ea typeface="+mn-ea"/>
                <a:cs typeface="+mn-cs"/>
              </a:rPr>
              <a:t> to text files, you then copy the serialization folder to your new Sitecore and click revert tree for the same paths. That will migrate all your content to the new Sitecore. Since the content for the new Sitecore is coming from the serialized text files and added through the revert tree, your content will go to the Sitecore 8 database as if it was created in that version.</a:t>
            </a:r>
          </a:p>
        </p:txBody>
      </p:sp>
      <p:sp>
        <p:nvSpPr>
          <p:cNvPr id="4" name="Slide Number Placeholder 3"/>
          <p:cNvSpPr>
            <a:spLocks noGrp="1"/>
          </p:cNvSpPr>
          <p:nvPr>
            <p:ph type="sldNum" sz="quarter" idx="10"/>
          </p:nvPr>
        </p:nvSpPr>
        <p:spPr/>
        <p:txBody>
          <a:bodyPr/>
          <a:lstStyle/>
          <a:p>
            <a:fld id="{D7F7C6B9-B872-4D3C-86BD-2D75057F2FBE}" type="slidenum">
              <a:rPr lang="en-US" smtClean="0"/>
              <a:t>30</a:t>
            </a:fld>
            <a:endParaRPr lang="en-US"/>
          </a:p>
        </p:txBody>
      </p:sp>
    </p:spTree>
    <p:extLst>
      <p:ext uri="{BB962C8B-B14F-4D97-AF65-F5344CB8AC3E}">
        <p14:creationId xmlns:p14="http://schemas.microsoft.com/office/powerpoint/2010/main" val="37457685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Another way of migrating content is using packages, packages have size limitations, and may have problems across different versions of Sitecore because of schema changes. I prefer serialization as it doesn’t have those size limitations and it’s easier to keep track of the paths that was serialized and revert</a:t>
            </a:r>
            <a:r>
              <a:rPr lang="en-US" sz="1200" kern="1200" baseline="0" dirty="0" smtClean="0">
                <a:solidFill>
                  <a:schemeClr val="tx1"/>
                </a:solidFill>
                <a:effectLst/>
                <a:latin typeface="+mn-lt"/>
                <a:ea typeface="+mn-ea"/>
                <a:cs typeface="+mn-cs"/>
              </a:rPr>
              <a:t> them in the target Sitecore. You can also serialize roles, users and just about any content that was created in Sitecore. When you revert that content in the new Sitecore, it gets the new schema automatically and if you have your custom pipelines setup, it will run through those normally (if you need them to). You can also keep track of the differences between master and web databases by serializing and reverting both. </a:t>
            </a:r>
          </a:p>
        </p:txBody>
      </p:sp>
      <p:sp>
        <p:nvSpPr>
          <p:cNvPr id="4" name="Slide Number Placeholder 3"/>
          <p:cNvSpPr>
            <a:spLocks noGrp="1"/>
          </p:cNvSpPr>
          <p:nvPr>
            <p:ph type="sldNum" sz="quarter" idx="10"/>
          </p:nvPr>
        </p:nvSpPr>
        <p:spPr/>
        <p:txBody>
          <a:bodyPr/>
          <a:lstStyle/>
          <a:p>
            <a:fld id="{D7F7C6B9-B872-4D3C-86BD-2D75057F2FBE}" type="slidenum">
              <a:rPr lang="en-US" smtClean="0"/>
              <a:t>31</a:t>
            </a:fld>
            <a:endParaRPr lang="en-US"/>
          </a:p>
        </p:txBody>
      </p:sp>
    </p:spTree>
    <p:extLst>
      <p:ext uri="{BB962C8B-B14F-4D97-AF65-F5344CB8AC3E}">
        <p14:creationId xmlns:p14="http://schemas.microsoft.com/office/powerpoint/2010/main" val="37457685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So you have made the discovery, compared your old Sitecore configuration files to the vanilla files for that version, and you have a list of the configuration changes that you need for your site to work properly. Before proceeding any further, make sure that all your custom configurations are separated in clean patch files. I would do that on the </a:t>
            </a:r>
            <a:r>
              <a:rPr lang="en-US" sz="1200" i="1" kern="1200" baseline="0" dirty="0" smtClean="0">
                <a:solidFill>
                  <a:schemeClr val="tx1"/>
                </a:solidFill>
                <a:effectLst/>
                <a:latin typeface="+mn-lt"/>
                <a:ea typeface="+mn-ea"/>
                <a:cs typeface="+mn-cs"/>
              </a:rPr>
              <a:t>old Sitecore</a:t>
            </a:r>
            <a:r>
              <a:rPr lang="en-US" sz="1200" kern="1200" baseline="0" dirty="0" smtClean="0">
                <a:solidFill>
                  <a:schemeClr val="tx1"/>
                </a:solidFill>
                <a:effectLst/>
                <a:latin typeface="+mn-lt"/>
                <a:ea typeface="+mn-ea"/>
                <a:cs typeface="+mn-cs"/>
              </a:rPr>
              <a:t> and test that everything is still working the same way.  This way whatever Sitecore configuration files you will get with the new update, your custom configurations will be separated.</a:t>
            </a:r>
            <a:r>
              <a:rPr lang="en-US" sz="1200" kern="1200" dirty="0" smtClean="0">
                <a:solidFill>
                  <a:schemeClr val="tx1"/>
                </a:solidFill>
                <a:effectLst/>
                <a:latin typeface="+mn-lt"/>
                <a:ea typeface="+mn-ea"/>
                <a:cs typeface="+mn-cs"/>
              </a:rPr>
              <a:t> I move all the custom configuration files into a single folder under Include and test that everything still works as expected and showconfig.aspx isn’t changed. Git can ignore any files with .</a:t>
            </a:r>
            <a:r>
              <a:rPr lang="en-US" sz="1200" kern="1200" dirty="0" err="1" smtClean="0">
                <a:solidFill>
                  <a:schemeClr val="tx1"/>
                </a:solidFill>
                <a:effectLst/>
                <a:latin typeface="+mn-lt"/>
                <a:ea typeface="+mn-ea"/>
                <a:cs typeface="+mn-cs"/>
              </a:rPr>
              <a:t>config</a:t>
            </a:r>
            <a:r>
              <a:rPr lang="en-US" sz="1200" kern="1200" dirty="0" smtClean="0">
                <a:solidFill>
                  <a:schemeClr val="tx1"/>
                </a:solidFill>
                <a:effectLst/>
                <a:latin typeface="+mn-lt"/>
                <a:ea typeface="+mn-ea"/>
                <a:cs typeface="+mn-cs"/>
              </a:rPr>
              <a:t> outside that custom folder.</a:t>
            </a:r>
          </a:p>
        </p:txBody>
      </p:sp>
      <p:sp>
        <p:nvSpPr>
          <p:cNvPr id="4" name="Slide Number Placeholder 3"/>
          <p:cNvSpPr>
            <a:spLocks noGrp="1"/>
          </p:cNvSpPr>
          <p:nvPr>
            <p:ph type="sldNum" sz="quarter" idx="10"/>
          </p:nvPr>
        </p:nvSpPr>
        <p:spPr/>
        <p:txBody>
          <a:bodyPr/>
          <a:lstStyle/>
          <a:p>
            <a:fld id="{D7F7C6B9-B872-4D3C-86BD-2D75057F2FBE}" type="slidenum">
              <a:rPr lang="en-US" smtClean="0"/>
              <a:t>32</a:t>
            </a:fld>
            <a:endParaRPr lang="en-US"/>
          </a:p>
        </p:txBody>
      </p:sp>
    </p:spTree>
    <p:extLst>
      <p:ext uri="{BB962C8B-B14F-4D97-AF65-F5344CB8AC3E}">
        <p14:creationId xmlns:p14="http://schemas.microsoft.com/office/powerpoint/2010/main" val="18492520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In preparation for the solution upgrade, you need to install </a:t>
            </a:r>
            <a:r>
              <a:rPr lang="en-US" sz="1200" kern="1200" baseline="0" dirty="0" err="1" smtClean="0">
                <a:solidFill>
                  <a:schemeClr val="tx1"/>
                </a:solidFill>
                <a:effectLst/>
                <a:latin typeface="+mn-lt"/>
                <a:ea typeface="+mn-ea"/>
                <a:cs typeface="+mn-cs"/>
              </a:rPr>
              <a:t>.net</a:t>
            </a:r>
            <a:r>
              <a:rPr lang="en-US" sz="1200" kern="1200" baseline="0" dirty="0" smtClean="0">
                <a:solidFill>
                  <a:schemeClr val="tx1"/>
                </a:solidFill>
                <a:effectLst/>
                <a:latin typeface="+mn-lt"/>
                <a:ea typeface="+mn-ea"/>
                <a:cs typeface="+mn-cs"/>
              </a:rPr>
              <a:t> framework 4.5.2 if you haven’t already. Then, you can upgrade the solution by replacing the Sitecore DLLs  references or what I prefer personally is to start a new project and only add items as necessary, this way you will have correct references with correct version numbers and will help you with the next point.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F7C6B9-B872-4D3C-86BD-2D75057F2FBE}" type="slidenum">
              <a:rPr lang="en-US" smtClean="0"/>
              <a:t>33</a:t>
            </a:fld>
            <a:endParaRPr lang="en-US"/>
          </a:p>
        </p:txBody>
      </p:sp>
    </p:spTree>
    <p:extLst>
      <p:ext uri="{BB962C8B-B14F-4D97-AF65-F5344CB8AC3E}">
        <p14:creationId xmlns:p14="http://schemas.microsoft.com/office/powerpoint/2010/main" val="37212335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Sitecore upgrades come with a lot of bug fixes. Those bug fixes where previously Sitecore support DLLs referenced in the solution and the configuration files. You need to get an inventory of the support DLLs and compare them against the Sitecore release notes to exclude any DLL that corresponds to a bug that’s already fixed in your new version. Even if the bug wasn’t fixed in the release you’re upgrading to; chances are that the support DLL you’re using isn’t the correct one.</a:t>
            </a:r>
          </a:p>
        </p:txBody>
      </p:sp>
      <p:sp>
        <p:nvSpPr>
          <p:cNvPr id="4" name="Slide Number Placeholder 3"/>
          <p:cNvSpPr>
            <a:spLocks noGrp="1"/>
          </p:cNvSpPr>
          <p:nvPr>
            <p:ph type="sldNum" sz="quarter" idx="10"/>
          </p:nvPr>
        </p:nvSpPr>
        <p:spPr/>
        <p:txBody>
          <a:bodyPr/>
          <a:lstStyle/>
          <a:p>
            <a:fld id="{D7F7C6B9-B872-4D3C-86BD-2D75057F2FBE}" type="slidenum">
              <a:rPr lang="en-US" smtClean="0"/>
              <a:t>34</a:t>
            </a:fld>
            <a:endParaRPr lang="en-US"/>
          </a:p>
        </p:txBody>
      </p:sp>
    </p:spTree>
    <p:extLst>
      <p:ext uri="{BB962C8B-B14F-4D97-AF65-F5344CB8AC3E}">
        <p14:creationId xmlns:p14="http://schemas.microsoft.com/office/powerpoint/2010/main" val="14631322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You</a:t>
            </a:r>
            <a:r>
              <a:rPr lang="en-US" sz="1200" kern="1200" baseline="0" dirty="0" smtClean="0">
                <a:solidFill>
                  <a:schemeClr val="tx1"/>
                </a:solidFill>
                <a:effectLst/>
                <a:latin typeface="+mn-lt"/>
                <a:ea typeface="+mn-ea"/>
                <a:cs typeface="+mn-cs"/>
              </a:rPr>
              <a:t> will probably see some build errors in your solution and t</a:t>
            </a:r>
            <a:r>
              <a:rPr lang="en-US" sz="1200" kern="1200" dirty="0" smtClean="0">
                <a:solidFill>
                  <a:schemeClr val="tx1"/>
                </a:solidFill>
                <a:effectLst/>
                <a:latin typeface="+mn-lt"/>
                <a:ea typeface="+mn-ea"/>
                <a:cs typeface="+mn-cs"/>
              </a:rPr>
              <a:t>here are three major sources for the build errors: </a:t>
            </a:r>
          </a:p>
          <a:p>
            <a:pPr lvl="0"/>
            <a:r>
              <a:rPr lang="en-US" sz="1200" kern="1200" dirty="0" smtClean="0">
                <a:solidFill>
                  <a:schemeClr val="tx1"/>
                </a:solidFill>
                <a:effectLst/>
                <a:latin typeface="+mn-lt"/>
                <a:ea typeface="+mn-ea"/>
                <a:cs typeface="+mn-cs"/>
              </a:rPr>
              <a:t>1. Third party libraries incompatibility: these should be replaced with a compatible version.</a:t>
            </a:r>
          </a:p>
          <a:p>
            <a:pPr lvl="0"/>
            <a:r>
              <a:rPr lang="en-US" sz="1200" kern="1200" dirty="0" smtClean="0">
                <a:solidFill>
                  <a:schemeClr val="tx1"/>
                </a:solidFill>
                <a:effectLst/>
                <a:latin typeface="+mn-lt"/>
                <a:ea typeface="+mn-ea"/>
                <a:cs typeface="+mn-cs"/>
              </a:rPr>
              <a:t>2. Sitecore method calls: deprecated Sitecore calls have some guidance about how to replace them.</a:t>
            </a:r>
          </a:p>
          <a:p>
            <a:pPr lvl="0"/>
            <a:r>
              <a:rPr lang="en-US" sz="1200" kern="1200" dirty="0" smtClean="0">
                <a:solidFill>
                  <a:schemeClr val="tx1"/>
                </a:solidFill>
                <a:effectLst/>
                <a:latin typeface="+mn-lt"/>
                <a:ea typeface="+mn-ea"/>
                <a:cs typeface="+mn-cs"/>
              </a:rPr>
              <a:t>3. If you’re upgrading from Sitecore 6,</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your </a:t>
            </a:r>
            <a:r>
              <a:rPr lang="en-US" sz="1200" kern="1200" dirty="0" err="1" smtClean="0">
                <a:solidFill>
                  <a:schemeClr val="tx1"/>
                </a:solidFill>
                <a:effectLst/>
                <a:latin typeface="+mn-lt"/>
                <a:ea typeface="+mn-ea"/>
                <a:cs typeface="+mn-cs"/>
              </a:rPr>
              <a:t>lucene</a:t>
            </a:r>
            <a:r>
              <a:rPr lang="en-US" sz="1200" kern="1200" dirty="0" smtClean="0">
                <a:solidFill>
                  <a:schemeClr val="tx1"/>
                </a:solidFill>
                <a:effectLst/>
                <a:latin typeface="+mn-lt"/>
                <a:ea typeface="+mn-ea"/>
                <a:cs typeface="+mn-cs"/>
              </a:rPr>
              <a:t> search code will be broken.</a:t>
            </a:r>
          </a:p>
        </p:txBody>
      </p:sp>
      <p:sp>
        <p:nvSpPr>
          <p:cNvPr id="4" name="Slide Number Placeholder 3"/>
          <p:cNvSpPr>
            <a:spLocks noGrp="1"/>
          </p:cNvSpPr>
          <p:nvPr>
            <p:ph type="sldNum" sz="quarter" idx="10"/>
          </p:nvPr>
        </p:nvSpPr>
        <p:spPr/>
        <p:txBody>
          <a:bodyPr/>
          <a:lstStyle/>
          <a:p>
            <a:fld id="{D7F7C6B9-B872-4D3C-86BD-2D75057F2FBE}" type="slidenum">
              <a:rPr lang="en-US" smtClean="0"/>
              <a:t>35</a:t>
            </a:fld>
            <a:endParaRPr lang="en-US"/>
          </a:p>
        </p:txBody>
      </p:sp>
    </p:spTree>
    <p:extLst>
      <p:ext uri="{BB962C8B-B14F-4D97-AF65-F5344CB8AC3E}">
        <p14:creationId xmlns:p14="http://schemas.microsoft.com/office/powerpoint/2010/main" val="31123393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Most of these classes add business logic to the old Sitecore implementation; these have to be assessed on a case by case basis. If these classes were copying the Sitecore code of some private </a:t>
            </a:r>
            <a:r>
              <a:rPr lang="en-US" sz="1200" kern="1200" dirty="0" smtClean="0">
                <a:solidFill>
                  <a:schemeClr val="tx1"/>
                </a:solidFill>
                <a:effectLst/>
                <a:latin typeface="+mn-lt"/>
                <a:ea typeface="+mn-ea"/>
                <a:cs typeface="+mn-cs"/>
              </a:rPr>
              <a:t>methods and </a:t>
            </a:r>
            <a:r>
              <a:rPr lang="en-US" sz="1200" kern="1200" dirty="0" smtClean="0">
                <a:solidFill>
                  <a:schemeClr val="tx1"/>
                </a:solidFill>
                <a:effectLst/>
                <a:latin typeface="+mn-lt"/>
                <a:ea typeface="+mn-ea"/>
                <a:cs typeface="+mn-cs"/>
              </a:rPr>
              <a:t>modifying them, you need to see how that code has changed with the new version, this is one area I hope gets better with new Sitecore versions.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F7C6B9-B872-4D3C-86BD-2D75057F2FBE}" type="slidenum">
              <a:rPr lang="en-US" smtClean="0"/>
              <a:t>36</a:t>
            </a:fld>
            <a:endParaRPr lang="en-US"/>
          </a:p>
        </p:txBody>
      </p:sp>
    </p:spTree>
    <p:extLst>
      <p:ext uri="{BB962C8B-B14F-4D97-AF65-F5344CB8AC3E}">
        <p14:creationId xmlns:p14="http://schemas.microsoft.com/office/powerpoint/2010/main" val="41466694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is a major part of the upgrade, w</a:t>
            </a:r>
            <a:r>
              <a:rPr lang="en-US" sz="1200" kern="1200" dirty="0" smtClean="0">
                <a:solidFill>
                  <a:schemeClr val="tx1"/>
                </a:solidFill>
                <a:effectLst/>
                <a:latin typeface="+mn-lt"/>
                <a:ea typeface="+mn-ea"/>
                <a:cs typeface="+mn-cs"/>
              </a:rPr>
              <a:t>ith Sitecore 7+ a lot has changed with Search; the use of </a:t>
            </a:r>
            <a:r>
              <a:rPr lang="en-US" sz="1200" kern="1200" dirty="0" err="1" smtClean="0">
                <a:solidFill>
                  <a:schemeClr val="tx1"/>
                </a:solidFill>
                <a:effectLst/>
                <a:latin typeface="+mn-lt"/>
                <a:ea typeface="+mn-ea"/>
                <a:cs typeface="+mn-cs"/>
              </a:rPr>
              <a:t>Sitecore.ContentSearch</a:t>
            </a:r>
            <a:r>
              <a:rPr lang="en-US" sz="1200" kern="1200" dirty="0" smtClean="0">
                <a:solidFill>
                  <a:schemeClr val="tx1"/>
                </a:solidFill>
                <a:effectLst/>
                <a:latin typeface="+mn-lt"/>
                <a:ea typeface="+mn-ea"/>
                <a:cs typeface="+mn-cs"/>
              </a:rPr>
              <a:t> is the new standard. You can continue using </a:t>
            </a:r>
            <a:r>
              <a:rPr lang="en-US" sz="1200" kern="1200" dirty="0" err="1" smtClean="0">
                <a:solidFill>
                  <a:schemeClr val="tx1"/>
                </a:solidFill>
                <a:effectLst/>
                <a:latin typeface="+mn-lt"/>
                <a:ea typeface="+mn-ea"/>
                <a:cs typeface="+mn-cs"/>
              </a:rPr>
              <a:t>lucene</a:t>
            </a:r>
            <a:r>
              <a:rPr lang="en-US" sz="1200" kern="1200" dirty="0" smtClean="0">
                <a:solidFill>
                  <a:schemeClr val="tx1"/>
                </a:solidFill>
                <a:effectLst/>
                <a:latin typeface="+mn-lt"/>
                <a:ea typeface="+mn-ea"/>
                <a:cs typeface="+mn-cs"/>
              </a:rPr>
              <a:t>, or you can use a different “Search Provider” such as </a:t>
            </a:r>
            <a:r>
              <a:rPr lang="en-US" sz="1200" kern="1200" dirty="0" err="1" smtClean="0">
                <a:solidFill>
                  <a:schemeClr val="tx1"/>
                </a:solidFill>
                <a:effectLst/>
                <a:latin typeface="+mn-lt"/>
                <a:ea typeface="+mn-ea"/>
                <a:cs typeface="+mn-cs"/>
              </a:rPr>
              <a:t>solr</a:t>
            </a:r>
            <a:r>
              <a:rPr lang="en-US" sz="1200" kern="1200" dirty="0" smtClean="0">
                <a:solidFill>
                  <a:schemeClr val="tx1"/>
                </a:solidFill>
                <a:effectLst/>
                <a:latin typeface="+mn-lt"/>
                <a:ea typeface="+mn-ea"/>
                <a:cs typeface="+mn-cs"/>
              </a:rPr>
              <a:t>. The use of </a:t>
            </a:r>
            <a:r>
              <a:rPr lang="en-US" sz="1200" kern="1200" dirty="0" err="1" smtClean="0">
                <a:solidFill>
                  <a:schemeClr val="tx1"/>
                </a:solidFill>
                <a:effectLst/>
                <a:latin typeface="+mn-lt"/>
                <a:ea typeface="+mn-ea"/>
                <a:cs typeface="+mn-cs"/>
              </a:rPr>
              <a:t>Sitecore.ContentSearch</a:t>
            </a:r>
            <a:r>
              <a:rPr lang="en-US" sz="1200" kern="1200" dirty="0" smtClean="0">
                <a:solidFill>
                  <a:schemeClr val="tx1"/>
                </a:solidFill>
                <a:effectLst/>
                <a:latin typeface="+mn-lt"/>
                <a:ea typeface="+mn-ea"/>
                <a:cs typeface="+mn-cs"/>
              </a:rPr>
              <a:t> API hides most of the details of the search provider you will use and is very simple to use compared to anything you had to deal with before.</a:t>
            </a:r>
          </a:p>
        </p:txBody>
      </p:sp>
      <p:sp>
        <p:nvSpPr>
          <p:cNvPr id="4" name="Slide Number Placeholder 3"/>
          <p:cNvSpPr>
            <a:spLocks noGrp="1"/>
          </p:cNvSpPr>
          <p:nvPr>
            <p:ph type="sldNum" sz="quarter" idx="10"/>
          </p:nvPr>
        </p:nvSpPr>
        <p:spPr/>
        <p:txBody>
          <a:bodyPr/>
          <a:lstStyle/>
          <a:p>
            <a:fld id="{D7F7C6B9-B872-4D3C-86BD-2D75057F2FBE}" type="slidenum">
              <a:rPr lang="en-US" smtClean="0"/>
              <a:t>37</a:t>
            </a:fld>
            <a:endParaRPr lang="en-US"/>
          </a:p>
        </p:txBody>
      </p:sp>
    </p:spTree>
    <p:extLst>
      <p:ext uri="{BB962C8B-B14F-4D97-AF65-F5344CB8AC3E}">
        <p14:creationId xmlns:p14="http://schemas.microsoft.com/office/powerpoint/2010/main" val="20511359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Also if you were using Coveo that will need to be upgraded, I was able to use Sitecore Connector 2 to crawl Sitecore 8 but that’s not supported by Coveo. For more information: http://marksaad.net/2015/06/16/using-coveo-sitecore-connector-with-sitecore-8/</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F7C6B9-B872-4D3C-86BD-2D75057F2FBE}" type="slidenum">
              <a:rPr lang="en-US" smtClean="0"/>
              <a:t>38</a:t>
            </a:fld>
            <a:endParaRPr lang="en-US"/>
          </a:p>
        </p:txBody>
      </p:sp>
    </p:spTree>
    <p:extLst>
      <p:ext uri="{BB962C8B-B14F-4D97-AF65-F5344CB8AC3E}">
        <p14:creationId xmlns:p14="http://schemas.microsoft.com/office/powerpoint/2010/main" val="20511359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do the upgrade side by side, meaning that you have a new Sitecore 8 instance on a production server beside the live one.</a:t>
            </a:r>
            <a:r>
              <a:rPr lang="en-US" sz="1200" kern="1200" baseline="0" dirty="0" smtClean="0">
                <a:solidFill>
                  <a:schemeClr val="tx1"/>
                </a:solidFill>
                <a:effectLst/>
                <a:latin typeface="+mn-lt"/>
                <a:ea typeface="+mn-ea"/>
                <a:cs typeface="+mn-cs"/>
              </a:rPr>
              <a:t> All the deployment and build steps will be applied to the new instance and the live one won’t be touched except at the very end.</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F7C6B9-B872-4D3C-86BD-2D75057F2FBE}" type="slidenum">
              <a:rPr lang="en-US" smtClean="0"/>
              <a:t>39</a:t>
            </a:fld>
            <a:endParaRPr lang="en-US"/>
          </a:p>
        </p:txBody>
      </p:sp>
    </p:spTree>
    <p:extLst>
      <p:ext uri="{BB962C8B-B14F-4D97-AF65-F5344CB8AC3E}">
        <p14:creationId xmlns:p14="http://schemas.microsoft.com/office/powerpoint/2010/main" val="20511359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You will need to migrate the content once again,</a:t>
            </a:r>
            <a:r>
              <a:rPr lang="en-US" sz="1200" kern="1200" baseline="0" dirty="0" smtClean="0">
                <a:solidFill>
                  <a:schemeClr val="tx1"/>
                </a:solidFill>
                <a:effectLst/>
                <a:latin typeface="+mn-lt"/>
                <a:ea typeface="+mn-ea"/>
                <a:cs typeface="+mn-cs"/>
              </a:rPr>
              <a:t> this time it’s live content. It’s better to do this during a content freeze window, which can be lengthy, I heard some great ideas to make this faster though. </a:t>
            </a:r>
            <a:r>
              <a:rPr lang="en-US" sz="1200" kern="1200" dirty="0" smtClean="0">
                <a:solidFill>
                  <a:schemeClr val="tx1"/>
                </a:solidFill>
                <a:effectLst/>
                <a:latin typeface="+mn-lt"/>
                <a:ea typeface="+mn-ea"/>
                <a:cs typeface="+mn-cs"/>
              </a:rPr>
              <a:t>If content needs to be pushed out immediately for any reason, it can still be done in the old (live) instance and then migrated to the new one.</a:t>
            </a:r>
          </a:p>
        </p:txBody>
      </p:sp>
      <p:sp>
        <p:nvSpPr>
          <p:cNvPr id="4" name="Slide Number Placeholder 3"/>
          <p:cNvSpPr>
            <a:spLocks noGrp="1"/>
          </p:cNvSpPr>
          <p:nvPr>
            <p:ph type="sldNum" sz="quarter" idx="10"/>
          </p:nvPr>
        </p:nvSpPr>
        <p:spPr/>
        <p:txBody>
          <a:bodyPr/>
          <a:lstStyle/>
          <a:p>
            <a:fld id="{D7F7C6B9-B872-4D3C-86BD-2D75057F2FBE}" type="slidenum">
              <a:rPr lang="en-US" smtClean="0"/>
              <a:t>40</a:t>
            </a:fld>
            <a:endParaRPr lang="en-US"/>
          </a:p>
        </p:txBody>
      </p:sp>
    </p:spTree>
    <p:extLst>
      <p:ext uri="{BB962C8B-B14F-4D97-AF65-F5344CB8AC3E}">
        <p14:creationId xmlns:p14="http://schemas.microsoft.com/office/powerpoint/2010/main" val="20511359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After migrating the content rebuild all the </a:t>
            </a:r>
            <a:r>
              <a:rPr lang="en-US" sz="1200" kern="1200" dirty="0" err="1" smtClean="0">
                <a:solidFill>
                  <a:schemeClr val="tx1"/>
                </a:solidFill>
                <a:effectLst/>
                <a:latin typeface="+mn-lt"/>
                <a:ea typeface="+mn-ea"/>
                <a:cs typeface="+mn-cs"/>
              </a:rPr>
              <a:t>lucene</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solr</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coveo</a:t>
            </a:r>
            <a:r>
              <a:rPr lang="en-US" sz="1200" kern="1200" dirty="0" smtClean="0">
                <a:solidFill>
                  <a:schemeClr val="tx1"/>
                </a:solidFill>
                <a:effectLst/>
                <a:latin typeface="+mn-lt"/>
                <a:ea typeface="+mn-ea"/>
                <a:cs typeface="+mn-cs"/>
              </a:rPr>
              <a:t> indexes</a:t>
            </a:r>
          </a:p>
        </p:txBody>
      </p:sp>
      <p:sp>
        <p:nvSpPr>
          <p:cNvPr id="4" name="Slide Number Placeholder 3"/>
          <p:cNvSpPr>
            <a:spLocks noGrp="1"/>
          </p:cNvSpPr>
          <p:nvPr>
            <p:ph type="sldNum" sz="quarter" idx="10"/>
          </p:nvPr>
        </p:nvSpPr>
        <p:spPr/>
        <p:txBody>
          <a:bodyPr/>
          <a:lstStyle/>
          <a:p>
            <a:fld id="{D7F7C6B9-B872-4D3C-86BD-2D75057F2FBE}" type="slidenum">
              <a:rPr lang="en-US" smtClean="0"/>
              <a:t>41</a:t>
            </a:fld>
            <a:endParaRPr lang="en-US"/>
          </a:p>
        </p:txBody>
      </p:sp>
    </p:spTree>
    <p:extLst>
      <p:ext uri="{BB962C8B-B14F-4D97-AF65-F5344CB8AC3E}">
        <p14:creationId xmlns:p14="http://schemas.microsoft.com/office/powerpoint/2010/main" val="20511359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If all goes well, then you can switch</a:t>
            </a:r>
            <a:r>
              <a:rPr lang="en-US" sz="1200" kern="1200" baseline="0" dirty="0" smtClean="0">
                <a:solidFill>
                  <a:schemeClr val="tx1"/>
                </a:solidFill>
                <a:effectLst/>
                <a:latin typeface="+mn-lt"/>
                <a:ea typeface="+mn-ea"/>
                <a:cs typeface="+mn-cs"/>
              </a:rPr>
              <a:t> the live bindings to the new instance and you’re live!</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F7C6B9-B872-4D3C-86BD-2D75057F2FBE}" type="slidenum">
              <a:rPr lang="en-US" smtClean="0"/>
              <a:t>42</a:t>
            </a:fld>
            <a:endParaRPr lang="en-US"/>
          </a:p>
        </p:txBody>
      </p:sp>
    </p:spTree>
    <p:extLst>
      <p:ext uri="{BB962C8B-B14F-4D97-AF65-F5344CB8AC3E}">
        <p14:creationId xmlns:p14="http://schemas.microsoft.com/office/powerpoint/2010/main" val="20511359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F7C6B9-B872-4D3C-86BD-2D75057F2FBE}" type="slidenum">
              <a:rPr lang="en-US" smtClean="0"/>
              <a:t>43</a:t>
            </a:fld>
            <a:endParaRPr lang="en-US"/>
          </a:p>
        </p:txBody>
      </p:sp>
    </p:spTree>
    <p:extLst>
      <p:ext uri="{BB962C8B-B14F-4D97-AF65-F5344CB8AC3E}">
        <p14:creationId xmlns:p14="http://schemas.microsoft.com/office/powerpoint/2010/main" val="2224868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F7C6B9-B872-4D3C-86BD-2D75057F2FBE}" type="slidenum">
              <a:rPr lang="en-US" smtClean="0"/>
              <a:t>44</a:t>
            </a:fld>
            <a:endParaRPr lang="en-US"/>
          </a:p>
        </p:txBody>
      </p:sp>
    </p:spTree>
    <p:extLst>
      <p:ext uri="{BB962C8B-B14F-4D97-AF65-F5344CB8AC3E}">
        <p14:creationId xmlns:p14="http://schemas.microsoft.com/office/powerpoint/2010/main" val="9434112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F7C6B9-B872-4D3C-86BD-2D75057F2FBE}" type="slidenum">
              <a:rPr lang="en-US" smtClean="0"/>
              <a:t>45</a:t>
            </a:fld>
            <a:endParaRPr lang="en-US"/>
          </a:p>
        </p:txBody>
      </p:sp>
    </p:spTree>
    <p:extLst>
      <p:ext uri="{BB962C8B-B14F-4D97-AF65-F5344CB8AC3E}">
        <p14:creationId xmlns:p14="http://schemas.microsoft.com/office/powerpoint/2010/main" val="6159923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F7C6B9-B872-4D3C-86BD-2D75057F2FBE}" type="slidenum">
              <a:rPr lang="en-US" smtClean="0"/>
              <a:t>46</a:t>
            </a:fld>
            <a:endParaRPr lang="en-US"/>
          </a:p>
        </p:txBody>
      </p:sp>
    </p:spTree>
    <p:extLst>
      <p:ext uri="{BB962C8B-B14F-4D97-AF65-F5344CB8AC3E}">
        <p14:creationId xmlns:p14="http://schemas.microsoft.com/office/powerpoint/2010/main" val="31841179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F7C6B9-B872-4D3C-86BD-2D75057F2FBE}" type="slidenum">
              <a:rPr lang="en-US" smtClean="0"/>
              <a:t>47</a:t>
            </a:fld>
            <a:endParaRPr lang="en-US"/>
          </a:p>
        </p:txBody>
      </p:sp>
    </p:spTree>
    <p:extLst>
      <p:ext uri="{BB962C8B-B14F-4D97-AF65-F5344CB8AC3E}">
        <p14:creationId xmlns:p14="http://schemas.microsoft.com/office/powerpoint/2010/main" val="4858218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F7C6B9-B872-4D3C-86BD-2D75057F2FBE}" type="slidenum">
              <a:rPr lang="en-US" smtClean="0"/>
              <a:t>48</a:t>
            </a:fld>
            <a:endParaRPr lang="en-US"/>
          </a:p>
        </p:txBody>
      </p:sp>
    </p:spTree>
    <p:extLst>
      <p:ext uri="{BB962C8B-B14F-4D97-AF65-F5344CB8AC3E}">
        <p14:creationId xmlns:p14="http://schemas.microsoft.com/office/powerpoint/2010/main" val="20680456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F7C6B9-B872-4D3C-86BD-2D75057F2FBE}" type="slidenum">
              <a:rPr lang="en-US" smtClean="0"/>
              <a:t>49</a:t>
            </a:fld>
            <a:endParaRPr lang="en-US"/>
          </a:p>
        </p:txBody>
      </p:sp>
    </p:spTree>
    <p:extLst>
      <p:ext uri="{BB962C8B-B14F-4D97-AF65-F5344CB8AC3E}">
        <p14:creationId xmlns:p14="http://schemas.microsoft.com/office/powerpoint/2010/main" val="1464210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51977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00779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63354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6/17/2015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63752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6/17/2015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82122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6/17/2015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42650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6/17/2015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38207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05119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71680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33866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8148664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342935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665989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860522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896074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32976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6/17/2015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117221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0709"/>
            <a:ext cx="10261600" cy="1646302"/>
          </a:xfrm>
        </p:spPr>
        <p:txBody>
          <a:bodyPr/>
          <a:lstStyle/>
          <a:p>
            <a:pPr algn="ctr"/>
            <a:r>
              <a:rPr lang="en-US" sz="6800" dirty="0" smtClean="0"/>
              <a:t>The Art of the Upgrade</a:t>
            </a:r>
            <a:endParaRPr lang="en-US" sz="6800" dirty="0"/>
          </a:p>
        </p:txBody>
      </p:sp>
      <p:sp>
        <p:nvSpPr>
          <p:cNvPr id="3" name="Subtitle 2"/>
          <p:cNvSpPr>
            <a:spLocks noGrp="1"/>
          </p:cNvSpPr>
          <p:nvPr>
            <p:ph type="subTitle" idx="1"/>
          </p:nvPr>
        </p:nvSpPr>
        <p:spPr/>
        <p:txBody>
          <a:bodyPr>
            <a:normAutofit/>
          </a:bodyPr>
          <a:lstStyle/>
          <a:p>
            <a:pPr algn="ctr"/>
            <a:r>
              <a:rPr lang="en-US" sz="3200" dirty="0" smtClean="0"/>
              <a:t>Based on a True Story</a:t>
            </a:r>
            <a:endParaRPr lang="en-US" sz="3200" dirty="0"/>
          </a:p>
        </p:txBody>
      </p:sp>
      <p:pic>
        <p:nvPicPr>
          <p:cNvPr id="4" name="Picture 3"/>
          <p:cNvPicPr>
            <a:picLocks noChangeAspect="1"/>
          </p:cNvPicPr>
          <p:nvPr/>
        </p:nvPicPr>
        <p:blipFill>
          <a:blip r:embed="rId3"/>
          <a:stretch>
            <a:fillRect/>
          </a:stretch>
        </p:blipFill>
        <p:spPr>
          <a:xfrm>
            <a:off x="4153805" y="5495509"/>
            <a:ext cx="2017951" cy="804742"/>
          </a:xfrm>
          <a:prstGeom prst="rect">
            <a:avLst/>
          </a:prstGeom>
        </p:spPr>
      </p:pic>
    </p:spTree>
    <p:extLst>
      <p:ext uri="{BB962C8B-B14F-4D97-AF65-F5344CB8AC3E}">
        <p14:creationId xmlns:p14="http://schemas.microsoft.com/office/powerpoint/2010/main" val="2696595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Mark Saad</a:t>
            </a:r>
            <a:endParaRPr lang="en-US" sz="5400" dirty="0"/>
          </a:p>
        </p:txBody>
      </p:sp>
      <p:sp>
        <p:nvSpPr>
          <p:cNvPr id="3" name="Content Placeholder 2"/>
          <p:cNvSpPr>
            <a:spLocks noGrp="1"/>
          </p:cNvSpPr>
          <p:nvPr>
            <p:ph idx="1"/>
          </p:nvPr>
        </p:nvSpPr>
        <p:spPr/>
        <p:txBody>
          <a:bodyPr>
            <a:normAutofit/>
          </a:bodyPr>
          <a:lstStyle/>
          <a:p>
            <a:r>
              <a:rPr lang="en-US" sz="3200" dirty="0" smtClean="0"/>
              <a:t>Sitecore Developer @ </a:t>
            </a:r>
            <a:r>
              <a:rPr lang="en-US" sz="3200" dirty="0" err="1" smtClean="0"/>
              <a:t>Velir</a:t>
            </a:r>
            <a:endParaRPr lang="en-US" sz="3200" dirty="0" smtClean="0"/>
          </a:p>
          <a:p>
            <a:r>
              <a:rPr lang="en-US" sz="3200" dirty="0" smtClean="0"/>
              <a:t>Mark.Saad@velir.com</a:t>
            </a:r>
          </a:p>
          <a:p>
            <a:r>
              <a:rPr lang="en-US" sz="3200" dirty="0" smtClean="0"/>
              <a:t>Twitter @MarkAdel1</a:t>
            </a:r>
          </a:p>
          <a:p>
            <a:r>
              <a:rPr lang="en-US" sz="3200" dirty="0"/>
              <a:t>Blog @ marksaad.net</a:t>
            </a:r>
          </a:p>
          <a:p>
            <a:endParaRPr lang="en-US" sz="3200"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1359" y="352426"/>
            <a:ext cx="2289491" cy="1962421"/>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0283661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The Traditional Approach</a:t>
            </a:r>
            <a:endParaRPr lang="en-US" sz="5400" dirty="0"/>
          </a:p>
        </p:txBody>
      </p:sp>
      <p:pic>
        <p:nvPicPr>
          <p:cNvPr id="1026" name="Picture 2" descr="http://chrisleithdodgeblog.com/wp-content/uploads/2014/05/road-trip-sig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205" y="1790701"/>
            <a:ext cx="6619170" cy="4408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4188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The Road Trip</a:t>
            </a:r>
            <a:endParaRPr lang="en-US" sz="5400" dirty="0"/>
          </a:p>
        </p:txBody>
      </p:sp>
      <p:graphicFrame>
        <p:nvGraphicFramePr>
          <p:cNvPr id="4" name="Diagram 3"/>
          <p:cNvGraphicFramePr/>
          <p:nvPr>
            <p:extLst>
              <p:ext uri="{D42A27DB-BD31-4B8C-83A1-F6EECF244321}">
                <p14:modId xmlns:p14="http://schemas.microsoft.com/office/powerpoint/2010/main" val="1422417906"/>
              </p:ext>
            </p:extLst>
          </p:nvPr>
        </p:nvGraphicFramePr>
        <p:xfrm>
          <a:off x="599440" y="1650365"/>
          <a:ext cx="8950960" cy="3614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537869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The Road Trip</a:t>
            </a:r>
          </a:p>
        </p:txBody>
      </p:sp>
      <p:graphicFrame>
        <p:nvGraphicFramePr>
          <p:cNvPr id="4" name="Diagram 3"/>
          <p:cNvGraphicFramePr/>
          <p:nvPr>
            <p:extLst>
              <p:ext uri="{D42A27DB-BD31-4B8C-83A1-F6EECF244321}">
                <p14:modId xmlns:p14="http://schemas.microsoft.com/office/powerpoint/2010/main" val="810014934"/>
              </p:ext>
            </p:extLst>
          </p:nvPr>
        </p:nvGraphicFramePr>
        <p:xfrm>
          <a:off x="599440" y="1650365"/>
          <a:ext cx="8950960" cy="3614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619760" y="4480560"/>
            <a:ext cx="5080000" cy="2062103"/>
          </a:xfrm>
          <a:prstGeom prst="rect">
            <a:avLst/>
          </a:prstGeom>
        </p:spPr>
        <p:txBody>
          <a:bodyPr wrap="square">
            <a:spAutoFit/>
          </a:bodyPr>
          <a:lstStyle/>
          <a:p>
            <a:r>
              <a:rPr lang="en-US" sz="3200" dirty="0" smtClean="0"/>
              <a:t>1. Branch</a:t>
            </a:r>
          </a:p>
          <a:p>
            <a:r>
              <a:rPr lang="en-US" sz="3200" dirty="0" smtClean="0"/>
              <a:t>2. Run the upgrade wizard</a:t>
            </a:r>
          </a:p>
          <a:p>
            <a:r>
              <a:rPr lang="en-US" sz="3200" dirty="0" smtClean="0"/>
              <a:t>3. Configuration </a:t>
            </a:r>
            <a:r>
              <a:rPr lang="en-US" sz="3200" dirty="0"/>
              <a:t>Changes</a:t>
            </a:r>
          </a:p>
          <a:p>
            <a:r>
              <a:rPr lang="en-US" sz="3200" dirty="0" smtClean="0"/>
              <a:t>4. Code changes</a:t>
            </a:r>
            <a:endParaRPr lang="en-US" sz="3200" dirty="0"/>
          </a:p>
        </p:txBody>
      </p:sp>
    </p:spTree>
    <p:extLst>
      <p:ext uri="{BB962C8B-B14F-4D97-AF65-F5344CB8AC3E}">
        <p14:creationId xmlns:p14="http://schemas.microsoft.com/office/powerpoint/2010/main" val="19159638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The Road Trip</a:t>
            </a:r>
          </a:p>
        </p:txBody>
      </p:sp>
      <p:graphicFrame>
        <p:nvGraphicFramePr>
          <p:cNvPr id="4" name="Diagram 3"/>
          <p:cNvGraphicFramePr/>
          <p:nvPr>
            <p:extLst>
              <p:ext uri="{D42A27DB-BD31-4B8C-83A1-F6EECF244321}">
                <p14:modId xmlns:p14="http://schemas.microsoft.com/office/powerpoint/2010/main" val="1279322766"/>
              </p:ext>
            </p:extLst>
          </p:nvPr>
        </p:nvGraphicFramePr>
        <p:xfrm>
          <a:off x="599440" y="1650365"/>
          <a:ext cx="8950960" cy="3614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619760" y="4480560"/>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
        <p:nvSpPr>
          <p:cNvPr id="6" name="Rectangle 5"/>
          <p:cNvSpPr/>
          <p:nvPr/>
        </p:nvSpPr>
        <p:spPr>
          <a:xfrm>
            <a:off x="1554480" y="5720080"/>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Tree>
    <p:extLst>
      <p:ext uri="{BB962C8B-B14F-4D97-AF65-F5344CB8AC3E}">
        <p14:creationId xmlns:p14="http://schemas.microsoft.com/office/powerpoint/2010/main" val="31030277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The Road Trip</a:t>
            </a:r>
          </a:p>
        </p:txBody>
      </p:sp>
      <p:graphicFrame>
        <p:nvGraphicFramePr>
          <p:cNvPr id="4" name="Diagram 3"/>
          <p:cNvGraphicFramePr/>
          <p:nvPr>
            <p:extLst>
              <p:ext uri="{D42A27DB-BD31-4B8C-83A1-F6EECF244321}">
                <p14:modId xmlns:p14="http://schemas.microsoft.com/office/powerpoint/2010/main" val="442378519"/>
              </p:ext>
            </p:extLst>
          </p:nvPr>
        </p:nvGraphicFramePr>
        <p:xfrm>
          <a:off x="599440" y="1650365"/>
          <a:ext cx="8950960" cy="3614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619760" y="4480560"/>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
        <p:nvSpPr>
          <p:cNvPr id="6" name="Rectangle 5"/>
          <p:cNvSpPr/>
          <p:nvPr/>
        </p:nvSpPr>
        <p:spPr>
          <a:xfrm>
            <a:off x="1554480" y="5720080"/>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
        <p:nvSpPr>
          <p:cNvPr id="7" name="Rectangle 6"/>
          <p:cNvSpPr/>
          <p:nvPr/>
        </p:nvSpPr>
        <p:spPr>
          <a:xfrm>
            <a:off x="2946400" y="4632960"/>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Tree>
    <p:extLst>
      <p:ext uri="{BB962C8B-B14F-4D97-AF65-F5344CB8AC3E}">
        <p14:creationId xmlns:p14="http://schemas.microsoft.com/office/powerpoint/2010/main" val="5739990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The Road Trip</a:t>
            </a:r>
          </a:p>
        </p:txBody>
      </p:sp>
      <p:graphicFrame>
        <p:nvGraphicFramePr>
          <p:cNvPr id="4" name="Diagram 3"/>
          <p:cNvGraphicFramePr/>
          <p:nvPr>
            <p:extLst>
              <p:ext uri="{D42A27DB-BD31-4B8C-83A1-F6EECF244321}">
                <p14:modId xmlns:p14="http://schemas.microsoft.com/office/powerpoint/2010/main" val="3116559225"/>
              </p:ext>
            </p:extLst>
          </p:nvPr>
        </p:nvGraphicFramePr>
        <p:xfrm>
          <a:off x="599440" y="1650365"/>
          <a:ext cx="8950960" cy="3614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3881120" y="5720078"/>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
        <p:nvSpPr>
          <p:cNvPr id="6" name="Rectangle 5"/>
          <p:cNvSpPr/>
          <p:nvPr/>
        </p:nvSpPr>
        <p:spPr>
          <a:xfrm>
            <a:off x="1554480" y="5720080"/>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
        <p:nvSpPr>
          <p:cNvPr id="7" name="Rectangle 6"/>
          <p:cNvSpPr/>
          <p:nvPr/>
        </p:nvSpPr>
        <p:spPr>
          <a:xfrm>
            <a:off x="2946400" y="4632960"/>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
        <p:nvSpPr>
          <p:cNvPr id="8" name="Rectangle 7"/>
          <p:cNvSpPr/>
          <p:nvPr/>
        </p:nvSpPr>
        <p:spPr>
          <a:xfrm>
            <a:off x="619760" y="4632960"/>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Tree>
    <p:extLst>
      <p:ext uri="{BB962C8B-B14F-4D97-AF65-F5344CB8AC3E}">
        <p14:creationId xmlns:p14="http://schemas.microsoft.com/office/powerpoint/2010/main" val="33550668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The Road Trip</a:t>
            </a:r>
          </a:p>
        </p:txBody>
      </p:sp>
      <p:graphicFrame>
        <p:nvGraphicFramePr>
          <p:cNvPr id="4" name="Diagram 3"/>
          <p:cNvGraphicFramePr/>
          <p:nvPr>
            <p:extLst>
              <p:ext uri="{D42A27DB-BD31-4B8C-83A1-F6EECF244321}">
                <p14:modId xmlns:p14="http://schemas.microsoft.com/office/powerpoint/2010/main" val="1669057510"/>
              </p:ext>
            </p:extLst>
          </p:nvPr>
        </p:nvGraphicFramePr>
        <p:xfrm>
          <a:off x="599440" y="1650365"/>
          <a:ext cx="8950960" cy="3614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3881120" y="5720078"/>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
        <p:nvSpPr>
          <p:cNvPr id="6" name="Rectangle 5"/>
          <p:cNvSpPr/>
          <p:nvPr/>
        </p:nvSpPr>
        <p:spPr>
          <a:xfrm>
            <a:off x="1554480" y="5720080"/>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
        <p:nvSpPr>
          <p:cNvPr id="7" name="Rectangle 6"/>
          <p:cNvSpPr/>
          <p:nvPr/>
        </p:nvSpPr>
        <p:spPr>
          <a:xfrm>
            <a:off x="2946400" y="4632960"/>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
        <p:nvSpPr>
          <p:cNvPr id="8" name="Rectangle 7"/>
          <p:cNvSpPr/>
          <p:nvPr/>
        </p:nvSpPr>
        <p:spPr>
          <a:xfrm>
            <a:off x="619760" y="4632960"/>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
        <p:nvSpPr>
          <p:cNvPr id="9" name="Rectangle 8"/>
          <p:cNvSpPr/>
          <p:nvPr/>
        </p:nvSpPr>
        <p:spPr>
          <a:xfrm>
            <a:off x="5232400" y="4632960"/>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Tree>
    <p:extLst>
      <p:ext uri="{BB962C8B-B14F-4D97-AF65-F5344CB8AC3E}">
        <p14:creationId xmlns:p14="http://schemas.microsoft.com/office/powerpoint/2010/main" val="12499457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The Road Trip</a:t>
            </a:r>
          </a:p>
        </p:txBody>
      </p:sp>
      <p:graphicFrame>
        <p:nvGraphicFramePr>
          <p:cNvPr id="4" name="Diagram 3"/>
          <p:cNvGraphicFramePr/>
          <p:nvPr>
            <p:extLst>
              <p:ext uri="{D42A27DB-BD31-4B8C-83A1-F6EECF244321}">
                <p14:modId xmlns:p14="http://schemas.microsoft.com/office/powerpoint/2010/main" val="1377323674"/>
              </p:ext>
            </p:extLst>
          </p:nvPr>
        </p:nvGraphicFramePr>
        <p:xfrm>
          <a:off x="599440" y="1650365"/>
          <a:ext cx="8950960" cy="3614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3881120" y="5720078"/>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
        <p:nvSpPr>
          <p:cNvPr id="6" name="Rectangle 5"/>
          <p:cNvSpPr/>
          <p:nvPr/>
        </p:nvSpPr>
        <p:spPr>
          <a:xfrm>
            <a:off x="1554480" y="5720080"/>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
        <p:nvSpPr>
          <p:cNvPr id="7" name="Rectangle 6"/>
          <p:cNvSpPr/>
          <p:nvPr/>
        </p:nvSpPr>
        <p:spPr>
          <a:xfrm>
            <a:off x="2946400" y="4632960"/>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
        <p:nvSpPr>
          <p:cNvPr id="8" name="Rectangle 7"/>
          <p:cNvSpPr/>
          <p:nvPr/>
        </p:nvSpPr>
        <p:spPr>
          <a:xfrm>
            <a:off x="619760" y="4632960"/>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
        <p:nvSpPr>
          <p:cNvPr id="9" name="Rectangle 8"/>
          <p:cNvSpPr/>
          <p:nvPr/>
        </p:nvSpPr>
        <p:spPr>
          <a:xfrm>
            <a:off x="5232400" y="4632960"/>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
        <p:nvSpPr>
          <p:cNvPr id="10" name="Rectangle 9"/>
          <p:cNvSpPr/>
          <p:nvPr/>
        </p:nvSpPr>
        <p:spPr>
          <a:xfrm>
            <a:off x="6207760" y="5720077"/>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Tree>
    <p:extLst>
      <p:ext uri="{BB962C8B-B14F-4D97-AF65-F5344CB8AC3E}">
        <p14:creationId xmlns:p14="http://schemas.microsoft.com/office/powerpoint/2010/main" val="26557276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The Road Trip</a:t>
            </a:r>
          </a:p>
        </p:txBody>
      </p:sp>
      <p:graphicFrame>
        <p:nvGraphicFramePr>
          <p:cNvPr id="4" name="Diagram 3"/>
          <p:cNvGraphicFramePr/>
          <p:nvPr>
            <p:extLst>
              <p:ext uri="{D42A27DB-BD31-4B8C-83A1-F6EECF244321}">
                <p14:modId xmlns:p14="http://schemas.microsoft.com/office/powerpoint/2010/main" val="2020271999"/>
              </p:ext>
            </p:extLst>
          </p:nvPr>
        </p:nvGraphicFramePr>
        <p:xfrm>
          <a:off x="599440" y="1650365"/>
          <a:ext cx="8950960" cy="3614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3881120" y="5720078"/>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
        <p:nvSpPr>
          <p:cNvPr id="6" name="Rectangle 5"/>
          <p:cNvSpPr/>
          <p:nvPr/>
        </p:nvSpPr>
        <p:spPr>
          <a:xfrm>
            <a:off x="1554480" y="5720080"/>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
        <p:nvSpPr>
          <p:cNvPr id="7" name="Rectangle 6"/>
          <p:cNvSpPr/>
          <p:nvPr/>
        </p:nvSpPr>
        <p:spPr>
          <a:xfrm>
            <a:off x="2946400" y="4632960"/>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
        <p:nvSpPr>
          <p:cNvPr id="8" name="Rectangle 7"/>
          <p:cNvSpPr/>
          <p:nvPr/>
        </p:nvSpPr>
        <p:spPr>
          <a:xfrm>
            <a:off x="619760" y="4632960"/>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
        <p:nvSpPr>
          <p:cNvPr id="9" name="Rectangle 8"/>
          <p:cNvSpPr/>
          <p:nvPr/>
        </p:nvSpPr>
        <p:spPr>
          <a:xfrm>
            <a:off x="5232400" y="4632960"/>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
        <p:nvSpPr>
          <p:cNvPr id="10" name="Rectangle 9"/>
          <p:cNvSpPr/>
          <p:nvPr/>
        </p:nvSpPr>
        <p:spPr>
          <a:xfrm>
            <a:off x="6207760" y="5720077"/>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
        <p:nvSpPr>
          <p:cNvPr id="11" name="Rectangle 10"/>
          <p:cNvSpPr/>
          <p:nvPr/>
        </p:nvSpPr>
        <p:spPr>
          <a:xfrm rot="19265376">
            <a:off x="7833360" y="4490720"/>
            <a:ext cx="2326640" cy="954107"/>
          </a:xfrm>
          <a:prstGeom prst="rect">
            <a:avLst/>
          </a:prstGeom>
        </p:spPr>
        <p:txBody>
          <a:bodyPr wrap="square">
            <a:spAutoFit/>
          </a:bodyPr>
          <a:lstStyle/>
          <a:p>
            <a:r>
              <a:rPr lang="en-US" sz="1400" dirty="0" smtClean="0"/>
              <a:t>1. Branch</a:t>
            </a:r>
          </a:p>
          <a:p>
            <a:r>
              <a:rPr lang="en-US" sz="1400" dirty="0" smtClean="0"/>
              <a:t>2. Run the upgrade wizard</a:t>
            </a:r>
          </a:p>
          <a:p>
            <a:r>
              <a:rPr lang="en-US" sz="1400" dirty="0" smtClean="0"/>
              <a:t>3. Configuration </a:t>
            </a:r>
            <a:r>
              <a:rPr lang="en-US" sz="1400" dirty="0"/>
              <a:t>Changes</a:t>
            </a:r>
          </a:p>
          <a:p>
            <a:r>
              <a:rPr lang="en-US" sz="1400" dirty="0" smtClean="0"/>
              <a:t>4. Code changes</a:t>
            </a:r>
            <a:endParaRPr lang="en-US" sz="1400" dirty="0"/>
          </a:p>
        </p:txBody>
      </p:sp>
    </p:spTree>
    <p:extLst>
      <p:ext uri="{BB962C8B-B14F-4D97-AF65-F5344CB8AC3E}">
        <p14:creationId xmlns:p14="http://schemas.microsoft.com/office/powerpoint/2010/main" val="10762183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dirty="0" smtClean="0"/>
              <a:t>The </a:t>
            </a:r>
            <a:r>
              <a:rPr lang="en-US" sz="5400" dirty="0"/>
              <a:t>U</a:t>
            </a:r>
            <a:r>
              <a:rPr lang="en-US" sz="5400" dirty="0" smtClean="0"/>
              <a:t>nhappy </a:t>
            </a:r>
            <a:r>
              <a:rPr lang="en-US" sz="5400" dirty="0"/>
              <a:t>T</a:t>
            </a:r>
            <a:r>
              <a:rPr lang="en-US" sz="5400" dirty="0" smtClean="0"/>
              <a:t>rip</a:t>
            </a:r>
            <a:endParaRPr lang="en-US" sz="5400" dirty="0"/>
          </a:p>
        </p:txBody>
      </p:sp>
      <p:pic>
        <p:nvPicPr>
          <p:cNvPr id="1026" name="Picture 2" descr="http://i.istockimg.com/file_thumbview_approve/10730131/3/stock-photo-10730131-broken-down-old-pickup-truck-for-sa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9760" y="2178578"/>
            <a:ext cx="5262879" cy="3490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01730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Slightly Better Trip…</a:t>
            </a:r>
            <a:endParaRPr lang="en-US" sz="5400" dirty="0"/>
          </a:p>
        </p:txBody>
      </p:sp>
      <p:pic>
        <p:nvPicPr>
          <p:cNvPr id="2050" name="Picture 2" descr="http://flyl4l.com/blog/wp-content/uploads/2010/09/Etihad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2075" y="1638300"/>
            <a:ext cx="6172200" cy="4629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4875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Better Approach</a:t>
            </a:r>
            <a:endParaRPr lang="en-US" sz="5400" dirty="0"/>
          </a:p>
        </p:txBody>
      </p:sp>
      <p:sp>
        <p:nvSpPr>
          <p:cNvPr id="3" name="Content Placeholder 2"/>
          <p:cNvSpPr>
            <a:spLocks noGrp="1"/>
          </p:cNvSpPr>
          <p:nvPr>
            <p:ph idx="1"/>
          </p:nvPr>
        </p:nvSpPr>
        <p:spPr/>
        <p:txBody>
          <a:bodyPr>
            <a:normAutofit/>
          </a:bodyPr>
          <a:lstStyle/>
          <a:p>
            <a:r>
              <a:rPr lang="en-US" sz="3200" dirty="0" smtClean="0"/>
              <a:t>Start with Sitecore 8.0!</a:t>
            </a:r>
            <a:endParaRPr lang="en-US" sz="32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499" y="2773566"/>
            <a:ext cx="6274951" cy="3722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43515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200" dirty="0" smtClean="0"/>
              <a:t>The Art of Sitecore Upgrade</a:t>
            </a:r>
            <a:endParaRPr lang="en-US" sz="5200"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z="3200" dirty="0" smtClean="0"/>
              <a:t>Discovery</a:t>
            </a:r>
            <a:endParaRPr lang="en-US" sz="3200" dirty="0"/>
          </a:p>
        </p:txBody>
      </p:sp>
    </p:spTree>
    <p:extLst>
      <p:ext uri="{BB962C8B-B14F-4D97-AF65-F5344CB8AC3E}">
        <p14:creationId xmlns:p14="http://schemas.microsoft.com/office/powerpoint/2010/main" val="9107455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dirty="0"/>
              <a:t>The Art of Sitecore Upgrade</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z="3200" dirty="0" smtClean="0"/>
              <a:t>Discovery</a:t>
            </a:r>
          </a:p>
          <a:p>
            <a:pPr marL="514350" indent="-514350">
              <a:buFont typeface="+mj-lt"/>
              <a:buAutoNum type="arabicPeriod"/>
            </a:pPr>
            <a:r>
              <a:rPr lang="en-US" sz="3200" dirty="0" smtClean="0"/>
              <a:t>Content Migration</a:t>
            </a:r>
            <a:endParaRPr lang="en-US" sz="3200" dirty="0"/>
          </a:p>
        </p:txBody>
      </p:sp>
    </p:spTree>
    <p:extLst>
      <p:ext uri="{BB962C8B-B14F-4D97-AF65-F5344CB8AC3E}">
        <p14:creationId xmlns:p14="http://schemas.microsoft.com/office/powerpoint/2010/main" val="17704251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dirty="0"/>
              <a:t>The Art of Sitecore Upgrade</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z="3200" dirty="0" smtClean="0"/>
              <a:t>Discovery</a:t>
            </a:r>
          </a:p>
          <a:p>
            <a:pPr marL="514350" indent="-514350">
              <a:buFont typeface="+mj-lt"/>
              <a:buAutoNum type="arabicPeriod"/>
            </a:pPr>
            <a:r>
              <a:rPr lang="en-US" sz="3200" dirty="0" smtClean="0"/>
              <a:t>Content Migration</a:t>
            </a:r>
          </a:p>
          <a:p>
            <a:pPr marL="514350" indent="-514350">
              <a:buFont typeface="+mj-lt"/>
              <a:buAutoNum type="arabicPeriod"/>
            </a:pPr>
            <a:r>
              <a:rPr lang="en-US" sz="3200" dirty="0" smtClean="0"/>
              <a:t>Configuration changes migration</a:t>
            </a:r>
            <a:endParaRPr lang="en-US" sz="3200" dirty="0"/>
          </a:p>
        </p:txBody>
      </p:sp>
    </p:spTree>
    <p:extLst>
      <p:ext uri="{BB962C8B-B14F-4D97-AF65-F5344CB8AC3E}">
        <p14:creationId xmlns:p14="http://schemas.microsoft.com/office/powerpoint/2010/main" val="26408318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dirty="0"/>
              <a:t>The Art of Sitecore Upgrade</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z="3200" dirty="0" smtClean="0"/>
              <a:t>Discovery</a:t>
            </a:r>
          </a:p>
          <a:p>
            <a:pPr marL="514350" indent="-514350">
              <a:buFont typeface="+mj-lt"/>
              <a:buAutoNum type="arabicPeriod"/>
            </a:pPr>
            <a:r>
              <a:rPr lang="en-US" sz="3200" dirty="0" smtClean="0"/>
              <a:t>Content Migration</a:t>
            </a:r>
          </a:p>
          <a:p>
            <a:pPr marL="514350" indent="-514350">
              <a:buFont typeface="+mj-lt"/>
              <a:buAutoNum type="arabicPeriod"/>
            </a:pPr>
            <a:r>
              <a:rPr lang="en-US" sz="3200" dirty="0" smtClean="0"/>
              <a:t>Configuration changes migration</a:t>
            </a:r>
          </a:p>
          <a:p>
            <a:pPr marL="514350" indent="-514350">
              <a:buFont typeface="+mj-lt"/>
              <a:buAutoNum type="arabicPeriod"/>
            </a:pPr>
            <a:r>
              <a:rPr lang="en-US" sz="3200" dirty="0" smtClean="0"/>
              <a:t>Solution upgrade</a:t>
            </a:r>
            <a:endParaRPr lang="en-US" sz="3200" dirty="0"/>
          </a:p>
        </p:txBody>
      </p:sp>
    </p:spTree>
    <p:extLst>
      <p:ext uri="{BB962C8B-B14F-4D97-AF65-F5344CB8AC3E}">
        <p14:creationId xmlns:p14="http://schemas.microsoft.com/office/powerpoint/2010/main" val="26429035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dirty="0"/>
              <a:t>The Art of Sitecore Upgrade</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z="3200" dirty="0" smtClean="0"/>
              <a:t>Discovery</a:t>
            </a:r>
          </a:p>
          <a:p>
            <a:pPr marL="514350" indent="-514350">
              <a:buFont typeface="+mj-lt"/>
              <a:buAutoNum type="arabicPeriod"/>
            </a:pPr>
            <a:r>
              <a:rPr lang="en-US" sz="3200" dirty="0" smtClean="0"/>
              <a:t>Content Migration</a:t>
            </a:r>
          </a:p>
          <a:p>
            <a:pPr marL="514350" indent="-514350">
              <a:buFont typeface="+mj-lt"/>
              <a:buAutoNum type="arabicPeriod"/>
            </a:pPr>
            <a:r>
              <a:rPr lang="en-US" sz="3200" dirty="0" smtClean="0"/>
              <a:t>Custom Configuration migration</a:t>
            </a:r>
            <a:endParaRPr lang="en-US" sz="3200" dirty="0" smtClean="0"/>
          </a:p>
          <a:p>
            <a:pPr marL="514350" indent="-514350">
              <a:buFont typeface="+mj-lt"/>
              <a:buAutoNum type="arabicPeriod"/>
            </a:pPr>
            <a:r>
              <a:rPr lang="en-US" sz="3200" dirty="0" smtClean="0"/>
              <a:t>Solution upgrade</a:t>
            </a:r>
          </a:p>
          <a:p>
            <a:pPr marL="514350" indent="-514350">
              <a:buFont typeface="+mj-lt"/>
              <a:buAutoNum type="arabicPeriod"/>
            </a:pPr>
            <a:r>
              <a:rPr lang="en-US" sz="3200" dirty="0" smtClean="0"/>
              <a:t>Deployment</a:t>
            </a:r>
            <a:endParaRPr lang="en-US" sz="3200" dirty="0"/>
          </a:p>
        </p:txBody>
      </p:sp>
    </p:spTree>
    <p:extLst>
      <p:ext uri="{BB962C8B-B14F-4D97-AF65-F5344CB8AC3E}">
        <p14:creationId xmlns:p14="http://schemas.microsoft.com/office/powerpoint/2010/main" val="29014814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 y="609600"/>
            <a:ext cx="9418320" cy="1320800"/>
          </a:xfrm>
        </p:spPr>
        <p:txBody>
          <a:bodyPr>
            <a:noAutofit/>
          </a:bodyPr>
          <a:lstStyle/>
          <a:p>
            <a:r>
              <a:rPr lang="en-US" sz="5400" dirty="0" smtClean="0"/>
              <a:t>1. Discovery</a:t>
            </a:r>
            <a:endParaRPr lang="en-US" sz="5400" dirty="0"/>
          </a:p>
        </p:txBody>
      </p:sp>
    </p:spTree>
    <p:extLst>
      <p:ext uri="{BB962C8B-B14F-4D97-AF65-F5344CB8AC3E}">
        <p14:creationId xmlns:p14="http://schemas.microsoft.com/office/powerpoint/2010/main" val="25614406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 y="609600"/>
            <a:ext cx="9418320" cy="1320800"/>
          </a:xfrm>
        </p:spPr>
        <p:txBody>
          <a:bodyPr>
            <a:noAutofit/>
          </a:bodyPr>
          <a:lstStyle/>
          <a:p>
            <a:r>
              <a:rPr lang="en-US" sz="5400" dirty="0" smtClean="0"/>
              <a:t>1. Discovery</a:t>
            </a:r>
            <a:endParaRPr lang="en-US" sz="5400" dirty="0"/>
          </a:p>
        </p:txBody>
      </p:sp>
      <p:sp>
        <p:nvSpPr>
          <p:cNvPr id="3" name="Content Placeholder 2"/>
          <p:cNvSpPr>
            <a:spLocks noGrp="1"/>
          </p:cNvSpPr>
          <p:nvPr>
            <p:ph idx="1"/>
          </p:nvPr>
        </p:nvSpPr>
        <p:spPr/>
        <p:txBody>
          <a:bodyPr>
            <a:normAutofit/>
          </a:bodyPr>
          <a:lstStyle/>
          <a:p>
            <a:r>
              <a:rPr lang="en-US" sz="3200" dirty="0" smtClean="0"/>
              <a:t>Prerequisites</a:t>
            </a:r>
            <a:endParaRPr lang="en-US" sz="3200" dirty="0"/>
          </a:p>
        </p:txBody>
      </p:sp>
    </p:spTree>
    <p:extLst>
      <p:ext uri="{BB962C8B-B14F-4D97-AF65-F5344CB8AC3E}">
        <p14:creationId xmlns:p14="http://schemas.microsoft.com/office/powerpoint/2010/main" val="11185741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 y="609600"/>
            <a:ext cx="9418320" cy="1320800"/>
          </a:xfrm>
        </p:spPr>
        <p:txBody>
          <a:bodyPr>
            <a:noAutofit/>
          </a:bodyPr>
          <a:lstStyle/>
          <a:p>
            <a:r>
              <a:rPr lang="en-US" sz="5400" dirty="0" smtClean="0"/>
              <a:t>1. Discovery</a:t>
            </a:r>
            <a:endParaRPr lang="en-US" sz="5400" dirty="0"/>
          </a:p>
        </p:txBody>
      </p:sp>
      <p:sp>
        <p:nvSpPr>
          <p:cNvPr id="3" name="Content Placeholder 2"/>
          <p:cNvSpPr>
            <a:spLocks noGrp="1"/>
          </p:cNvSpPr>
          <p:nvPr>
            <p:ph idx="1"/>
          </p:nvPr>
        </p:nvSpPr>
        <p:spPr/>
        <p:txBody>
          <a:bodyPr>
            <a:normAutofit/>
          </a:bodyPr>
          <a:lstStyle/>
          <a:p>
            <a:r>
              <a:rPr lang="en-US" sz="3200" dirty="0" smtClean="0"/>
              <a:t>Prerequisites</a:t>
            </a:r>
          </a:p>
          <a:p>
            <a:pPr lvl="1"/>
            <a:r>
              <a:rPr lang="en-US" sz="2800" dirty="0" smtClean="0"/>
              <a:t>MongoDB</a:t>
            </a:r>
          </a:p>
        </p:txBody>
      </p:sp>
    </p:spTree>
    <p:extLst>
      <p:ext uri="{BB962C8B-B14F-4D97-AF65-F5344CB8AC3E}">
        <p14:creationId xmlns:p14="http://schemas.microsoft.com/office/powerpoint/2010/main" val="14121993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9250680" cy="1320800"/>
          </a:xfrm>
        </p:spPr>
        <p:txBody>
          <a:bodyPr>
            <a:noAutofit/>
          </a:bodyPr>
          <a:lstStyle/>
          <a:p>
            <a:r>
              <a:rPr lang="en-US" sz="5400" dirty="0" smtClean="0"/>
              <a:t>1. Discovery</a:t>
            </a:r>
            <a:endParaRPr lang="en-US" sz="5400"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025" y="2894965"/>
            <a:ext cx="9091295" cy="2035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2"/>
          <p:cNvSpPr>
            <a:spLocks noGrp="1"/>
          </p:cNvSpPr>
          <p:nvPr>
            <p:ph idx="1"/>
          </p:nvPr>
        </p:nvSpPr>
        <p:spPr>
          <a:xfrm>
            <a:off x="677334" y="2001520"/>
            <a:ext cx="8596668" cy="3298162"/>
          </a:xfrm>
        </p:spPr>
        <p:txBody>
          <a:bodyPr>
            <a:normAutofit/>
          </a:bodyPr>
          <a:lstStyle/>
          <a:p>
            <a:r>
              <a:rPr lang="en-US" sz="3200" dirty="0" smtClean="0"/>
              <a:t>Discovery Sheet</a:t>
            </a:r>
          </a:p>
          <a:p>
            <a:endParaRPr lang="en-US" sz="3200" dirty="0"/>
          </a:p>
        </p:txBody>
      </p:sp>
    </p:spTree>
    <p:extLst>
      <p:ext uri="{BB962C8B-B14F-4D97-AF65-F5344CB8AC3E}">
        <p14:creationId xmlns:p14="http://schemas.microsoft.com/office/powerpoint/2010/main" val="11841492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9250680" cy="1320800"/>
          </a:xfrm>
        </p:spPr>
        <p:txBody>
          <a:bodyPr>
            <a:noAutofit/>
          </a:bodyPr>
          <a:lstStyle/>
          <a:p>
            <a:r>
              <a:rPr lang="en-US" sz="5400" dirty="0" smtClean="0"/>
              <a:t>1. Discovery</a:t>
            </a:r>
            <a:endParaRPr lang="en-US" sz="5400" dirty="0"/>
          </a:p>
        </p:txBody>
      </p:sp>
      <p:sp>
        <p:nvSpPr>
          <p:cNvPr id="6" name="Content Placeholder 2"/>
          <p:cNvSpPr>
            <a:spLocks noGrp="1"/>
          </p:cNvSpPr>
          <p:nvPr>
            <p:ph idx="1"/>
          </p:nvPr>
        </p:nvSpPr>
        <p:spPr>
          <a:xfrm>
            <a:off x="677334" y="2001520"/>
            <a:ext cx="8596668" cy="3298162"/>
          </a:xfrm>
        </p:spPr>
        <p:txBody>
          <a:bodyPr>
            <a:normAutofit/>
          </a:bodyPr>
          <a:lstStyle/>
          <a:p>
            <a:r>
              <a:rPr lang="en-US" sz="3200" dirty="0" smtClean="0"/>
              <a:t>Sitecore Modules</a:t>
            </a:r>
          </a:p>
          <a:p>
            <a:endParaRPr lang="en-US" sz="3200"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7761" y="2598420"/>
            <a:ext cx="4205446" cy="3662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17827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9250680" cy="1320800"/>
          </a:xfrm>
        </p:spPr>
        <p:txBody>
          <a:bodyPr>
            <a:noAutofit/>
          </a:bodyPr>
          <a:lstStyle/>
          <a:p>
            <a:r>
              <a:rPr lang="en-US" sz="5400" dirty="0" smtClean="0"/>
              <a:t>1. Discovery</a:t>
            </a:r>
            <a:endParaRPr lang="en-US" sz="5400" dirty="0"/>
          </a:p>
        </p:txBody>
      </p:sp>
      <p:sp>
        <p:nvSpPr>
          <p:cNvPr id="6" name="Content Placeholder 2"/>
          <p:cNvSpPr>
            <a:spLocks noGrp="1"/>
          </p:cNvSpPr>
          <p:nvPr>
            <p:ph idx="1"/>
          </p:nvPr>
        </p:nvSpPr>
        <p:spPr>
          <a:xfrm>
            <a:off x="677334" y="2001520"/>
            <a:ext cx="8596668" cy="3298162"/>
          </a:xfrm>
        </p:spPr>
        <p:txBody>
          <a:bodyPr>
            <a:normAutofit/>
          </a:bodyPr>
          <a:lstStyle/>
          <a:p>
            <a:r>
              <a:rPr lang="en-US" sz="3200" dirty="0" smtClean="0"/>
              <a:t>Custom Sitecore</a:t>
            </a:r>
          </a:p>
          <a:p>
            <a:endParaRPr lang="en-US" sz="32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00" y="2736849"/>
            <a:ext cx="3960179" cy="3120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49947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9250680" cy="1320800"/>
          </a:xfrm>
        </p:spPr>
        <p:txBody>
          <a:bodyPr>
            <a:noAutofit/>
          </a:bodyPr>
          <a:lstStyle/>
          <a:p>
            <a:r>
              <a:rPr lang="en-US" sz="5400" dirty="0" smtClean="0"/>
              <a:t>1. Discovery</a:t>
            </a:r>
            <a:endParaRPr lang="en-US" sz="5400" dirty="0"/>
          </a:p>
        </p:txBody>
      </p:sp>
      <p:sp>
        <p:nvSpPr>
          <p:cNvPr id="6" name="Content Placeholder 2"/>
          <p:cNvSpPr>
            <a:spLocks noGrp="1"/>
          </p:cNvSpPr>
          <p:nvPr>
            <p:ph idx="1"/>
          </p:nvPr>
        </p:nvSpPr>
        <p:spPr>
          <a:xfrm>
            <a:off x="677334" y="2001520"/>
            <a:ext cx="8596668" cy="3298162"/>
          </a:xfrm>
        </p:spPr>
        <p:txBody>
          <a:bodyPr>
            <a:normAutofit/>
          </a:bodyPr>
          <a:lstStyle/>
          <a:p>
            <a:r>
              <a:rPr lang="en-US" sz="3200" dirty="0" smtClean="0"/>
              <a:t>Libraries</a:t>
            </a:r>
          </a:p>
          <a:p>
            <a:endParaRPr lang="en-US" sz="3200"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2960" y="2927985"/>
            <a:ext cx="6054409" cy="33863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32755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9250680" cy="1320800"/>
          </a:xfrm>
        </p:spPr>
        <p:txBody>
          <a:bodyPr>
            <a:noAutofit/>
          </a:bodyPr>
          <a:lstStyle/>
          <a:p>
            <a:r>
              <a:rPr lang="en-US" sz="5400" dirty="0" smtClean="0"/>
              <a:t>1. Discovery</a:t>
            </a:r>
            <a:endParaRPr lang="en-US" sz="5400" dirty="0"/>
          </a:p>
        </p:txBody>
      </p:sp>
      <p:sp>
        <p:nvSpPr>
          <p:cNvPr id="6" name="Content Placeholder 2"/>
          <p:cNvSpPr>
            <a:spLocks noGrp="1"/>
          </p:cNvSpPr>
          <p:nvPr>
            <p:ph idx="1"/>
          </p:nvPr>
        </p:nvSpPr>
        <p:spPr>
          <a:xfrm>
            <a:off x="677334" y="2001520"/>
            <a:ext cx="8596668" cy="3298162"/>
          </a:xfrm>
        </p:spPr>
        <p:txBody>
          <a:bodyPr>
            <a:normAutofit/>
          </a:bodyPr>
          <a:lstStyle/>
          <a:p>
            <a:r>
              <a:rPr lang="en-US" sz="3200" dirty="0" smtClean="0"/>
              <a:t>Configuration Files</a:t>
            </a:r>
          </a:p>
          <a:p>
            <a:endParaRPr lang="en-US" sz="3200"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3233" y="3069590"/>
            <a:ext cx="7034847" cy="2831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45530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785" y="2900680"/>
            <a:ext cx="8950489" cy="2778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304800" y="609600"/>
            <a:ext cx="9250680" cy="1320800"/>
          </a:xfrm>
        </p:spPr>
        <p:txBody>
          <a:bodyPr>
            <a:noAutofit/>
          </a:bodyPr>
          <a:lstStyle/>
          <a:p>
            <a:r>
              <a:rPr lang="en-US" sz="5400" dirty="0" smtClean="0"/>
              <a:t>1. Discovery</a:t>
            </a:r>
            <a:endParaRPr lang="en-US" sz="5400" dirty="0"/>
          </a:p>
        </p:txBody>
      </p:sp>
      <p:sp>
        <p:nvSpPr>
          <p:cNvPr id="6" name="Content Placeholder 2"/>
          <p:cNvSpPr>
            <a:spLocks noGrp="1"/>
          </p:cNvSpPr>
          <p:nvPr>
            <p:ph idx="1"/>
          </p:nvPr>
        </p:nvSpPr>
        <p:spPr>
          <a:xfrm>
            <a:off x="677334" y="2001520"/>
            <a:ext cx="8596668" cy="3298162"/>
          </a:xfrm>
        </p:spPr>
        <p:txBody>
          <a:bodyPr>
            <a:normAutofit/>
          </a:bodyPr>
          <a:lstStyle/>
          <a:p>
            <a:r>
              <a:rPr lang="en-US" sz="3200" dirty="0" smtClean="0"/>
              <a:t>Serialization Paths</a:t>
            </a:r>
          </a:p>
          <a:p>
            <a:endParaRPr lang="en-US" sz="3200" dirty="0"/>
          </a:p>
        </p:txBody>
      </p:sp>
    </p:spTree>
    <p:extLst>
      <p:ext uri="{BB962C8B-B14F-4D97-AF65-F5344CB8AC3E}">
        <p14:creationId xmlns:p14="http://schemas.microsoft.com/office/powerpoint/2010/main" val="39138247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95360" cy="1320800"/>
          </a:xfrm>
        </p:spPr>
        <p:txBody>
          <a:bodyPr>
            <a:noAutofit/>
          </a:bodyPr>
          <a:lstStyle/>
          <a:p>
            <a:r>
              <a:rPr lang="en-US" sz="5400" dirty="0" smtClean="0"/>
              <a:t>2. Content Migration</a:t>
            </a:r>
            <a:endParaRPr lang="en-US" sz="5400" dirty="0"/>
          </a:p>
        </p:txBody>
      </p:sp>
      <p:sp>
        <p:nvSpPr>
          <p:cNvPr id="3" name="Content Placeholder 2"/>
          <p:cNvSpPr>
            <a:spLocks noGrp="1"/>
          </p:cNvSpPr>
          <p:nvPr>
            <p:ph idx="1"/>
          </p:nvPr>
        </p:nvSpPr>
        <p:spPr>
          <a:xfrm>
            <a:off x="677334" y="1818640"/>
            <a:ext cx="8596668" cy="3298162"/>
          </a:xfrm>
        </p:spPr>
        <p:txBody>
          <a:bodyPr>
            <a:normAutofit/>
          </a:bodyPr>
          <a:lstStyle/>
          <a:p>
            <a:r>
              <a:rPr lang="en-US" sz="3200" dirty="0" smtClean="0"/>
              <a:t>Serialization and Reverting</a:t>
            </a:r>
            <a:endParaRPr lang="en-US" sz="3200"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8880" y="1450340"/>
            <a:ext cx="2625725" cy="4706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57864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95360" cy="1320800"/>
          </a:xfrm>
        </p:spPr>
        <p:txBody>
          <a:bodyPr>
            <a:noAutofit/>
          </a:bodyPr>
          <a:lstStyle/>
          <a:p>
            <a:r>
              <a:rPr lang="en-US" sz="5400" dirty="0" smtClean="0"/>
              <a:t>2. Content Migration</a:t>
            </a:r>
            <a:endParaRPr lang="en-US" sz="5400" dirty="0"/>
          </a:p>
        </p:txBody>
      </p:sp>
      <p:sp>
        <p:nvSpPr>
          <p:cNvPr id="3" name="Content Placeholder 2"/>
          <p:cNvSpPr>
            <a:spLocks noGrp="1"/>
          </p:cNvSpPr>
          <p:nvPr>
            <p:ph idx="1"/>
          </p:nvPr>
        </p:nvSpPr>
        <p:spPr>
          <a:xfrm>
            <a:off x="677334" y="1818640"/>
            <a:ext cx="8596668" cy="3298162"/>
          </a:xfrm>
        </p:spPr>
        <p:txBody>
          <a:bodyPr>
            <a:normAutofit/>
          </a:bodyPr>
          <a:lstStyle/>
          <a:p>
            <a:r>
              <a:rPr lang="en-US" sz="3200" dirty="0" smtClean="0"/>
              <a:t>Serialization and Reverting</a:t>
            </a:r>
            <a:endParaRPr lang="en-US" sz="3200"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583" y="2882265"/>
            <a:ext cx="9834057" cy="1334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966709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95360" cy="1320800"/>
          </a:xfrm>
        </p:spPr>
        <p:txBody>
          <a:bodyPr>
            <a:noAutofit/>
          </a:bodyPr>
          <a:lstStyle/>
          <a:p>
            <a:r>
              <a:rPr lang="en-US" sz="5400" dirty="0" smtClean="0"/>
              <a:t>2. Content Migration</a:t>
            </a:r>
            <a:endParaRPr lang="en-US" sz="5400" dirty="0"/>
          </a:p>
        </p:txBody>
      </p:sp>
      <p:sp>
        <p:nvSpPr>
          <p:cNvPr id="3" name="Content Placeholder 2"/>
          <p:cNvSpPr>
            <a:spLocks noGrp="1"/>
          </p:cNvSpPr>
          <p:nvPr>
            <p:ph idx="1"/>
          </p:nvPr>
        </p:nvSpPr>
        <p:spPr>
          <a:xfrm>
            <a:off x="677334" y="2743200"/>
            <a:ext cx="8596668" cy="3298162"/>
          </a:xfrm>
        </p:spPr>
        <p:txBody>
          <a:bodyPr>
            <a:normAutofit/>
          </a:bodyPr>
          <a:lstStyle/>
          <a:p>
            <a:r>
              <a:rPr lang="en-US" sz="3200" dirty="0" smtClean="0"/>
              <a:t>Packages vs Serialization</a:t>
            </a:r>
            <a:endParaRPr lang="en-US" sz="3200" dirty="0"/>
          </a:p>
        </p:txBody>
      </p:sp>
    </p:spTree>
    <p:extLst>
      <p:ext uri="{BB962C8B-B14F-4D97-AF65-F5344CB8AC3E}">
        <p14:creationId xmlns:p14="http://schemas.microsoft.com/office/powerpoint/2010/main" val="28533117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95360" cy="1320800"/>
          </a:xfrm>
        </p:spPr>
        <p:txBody>
          <a:bodyPr>
            <a:noAutofit/>
          </a:bodyPr>
          <a:lstStyle/>
          <a:p>
            <a:r>
              <a:rPr lang="en-US" sz="5400" dirty="0" smtClean="0"/>
              <a:t>3. Configuration Migration</a:t>
            </a:r>
            <a:endParaRPr lang="en-US" sz="5400" dirty="0"/>
          </a:p>
        </p:txBody>
      </p:sp>
      <p:sp>
        <p:nvSpPr>
          <p:cNvPr id="3" name="Content Placeholder 2"/>
          <p:cNvSpPr>
            <a:spLocks noGrp="1"/>
          </p:cNvSpPr>
          <p:nvPr>
            <p:ph idx="1"/>
          </p:nvPr>
        </p:nvSpPr>
        <p:spPr>
          <a:xfrm>
            <a:off x="677334" y="2743200"/>
            <a:ext cx="8596668" cy="3298162"/>
          </a:xfrm>
        </p:spPr>
        <p:txBody>
          <a:bodyPr>
            <a:normAutofit/>
          </a:bodyPr>
          <a:lstStyle/>
          <a:p>
            <a:r>
              <a:rPr lang="en-US" sz="3200" dirty="0" smtClean="0"/>
              <a:t>Patch Files</a:t>
            </a:r>
            <a:endParaRPr lang="en-US" sz="3200" dirty="0"/>
          </a:p>
        </p:txBody>
      </p:sp>
    </p:spTree>
    <p:extLst>
      <p:ext uri="{BB962C8B-B14F-4D97-AF65-F5344CB8AC3E}">
        <p14:creationId xmlns:p14="http://schemas.microsoft.com/office/powerpoint/2010/main" val="22846504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95360" cy="1320800"/>
          </a:xfrm>
        </p:spPr>
        <p:txBody>
          <a:bodyPr>
            <a:noAutofit/>
          </a:bodyPr>
          <a:lstStyle/>
          <a:p>
            <a:r>
              <a:rPr lang="en-US" sz="5400" dirty="0"/>
              <a:t>4</a:t>
            </a:r>
            <a:r>
              <a:rPr lang="en-US" sz="5400" dirty="0" smtClean="0"/>
              <a:t>. Solution Upgrade</a:t>
            </a:r>
            <a:endParaRPr lang="en-US" sz="5400" dirty="0"/>
          </a:p>
        </p:txBody>
      </p:sp>
      <p:sp>
        <p:nvSpPr>
          <p:cNvPr id="3" name="Content Placeholder 2"/>
          <p:cNvSpPr>
            <a:spLocks noGrp="1"/>
          </p:cNvSpPr>
          <p:nvPr>
            <p:ph idx="1"/>
          </p:nvPr>
        </p:nvSpPr>
        <p:spPr>
          <a:xfrm>
            <a:off x="677334" y="2743200"/>
            <a:ext cx="8596668" cy="3298162"/>
          </a:xfrm>
        </p:spPr>
        <p:txBody>
          <a:bodyPr>
            <a:normAutofit/>
          </a:bodyPr>
          <a:lstStyle/>
          <a:p>
            <a:r>
              <a:rPr lang="en-US" sz="3200" dirty="0" smtClean="0"/>
              <a:t>Preparation</a:t>
            </a:r>
          </a:p>
          <a:p>
            <a:endParaRPr lang="en-US" sz="3200" dirty="0"/>
          </a:p>
        </p:txBody>
      </p:sp>
    </p:spTree>
    <p:extLst>
      <p:ext uri="{BB962C8B-B14F-4D97-AF65-F5344CB8AC3E}">
        <p14:creationId xmlns:p14="http://schemas.microsoft.com/office/powerpoint/2010/main" val="1255753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95360" cy="1320800"/>
          </a:xfrm>
        </p:spPr>
        <p:txBody>
          <a:bodyPr>
            <a:noAutofit/>
          </a:bodyPr>
          <a:lstStyle/>
          <a:p>
            <a:r>
              <a:rPr lang="en-US" sz="5400" dirty="0"/>
              <a:t>4</a:t>
            </a:r>
            <a:r>
              <a:rPr lang="en-US" sz="5400" dirty="0" smtClean="0"/>
              <a:t>. Solution Upgrade</a:t>
            </a:r>
            <a:endParaRPr lang="en-US" sz="5400" dirty="0"/>
          </a:p>
        </p:txBody>
      </p:sp>
      <p:sp>
        <p:nvSpPr>
          <p:cNvPr id="3" name="Content Placeholder 2"/>
          <p:cNvSpPr>
            <a:spLocks noGrp="1"/>
          </p:cNvSpPr>
          <p:nvPr>
            <p:ph idx="1"/>
          </p:nvPr>
        </p:nvSpPr>
        <p:spPr>
          <a:xfrm>
            <a:off x="677334" y="2743200"/>
            <a:ext cx="8596668" cy="3298162"/>
          </a:xfrm>
        </p:spPr>
        <p:txBody>
          <a:bodyPr>
            <a:normAutofit/>
          </a:bodyPr>
          <a:lstStyle/>
          <a:p>
            <a:r>
              <a:rPr lang="en-US" sz="3200" dirty="0" smtClean="0"/>
              <a:t>Preparation</a:t>
            </a:r>
          </a:p>
          <a:p>
            <a:r>
              <a:rPr lang="en-US" sz="3200" dirty="0" smtClean="0"/>
              <a:t>Sitecore Support Patches</a:t>
            </a:r>
          </a:p>
          <a:p>
            <a:endParaRPr lang="en-US" sz="3200" dirty="0"/>
          </a:p>
        </p:txBody>
      </p:sp>
    </p:spTree>
    <p:extLst>
      <p:ext uri="{BB962C8B-B14F-4D97-AF65-F5344CB8AC3E}">
        <p14:creationId xmlns:p14="http://schemas.microsoft.com/office/powerpoint/2010/main" val="2559185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95360" cy="1320800"/>
          </a:xfrm>
        </p:spPr>
        <p:txBody>
          <a:bodyPr>
            <a:noAutofit/>
          </a:bodyPr>
          <a:lstStyle/>
          <a:p>
            <a:r>
              <a:rPr lang="en-US" sz="5400" dirty="0"/>
              <a:t>4</a:t>
            </a:r>
            <a:r>
              <a:rPr lang="en-US" sz="5400" dirty="0" smtClean="0"/>
              <a:t>. Solution Upgrade</a:t>
            </a:r>
            <a:endParaRPr lang="en-US" sz="5400" dirty="0"/>
          </a:p>
        </p:txBody>
      </p:sp>
      <p:sp>
        <p:nvSpPr>
          <p:cNvPr id="3" name="Content Placeholder 2"/>
          <p:cNvSpPr>
            <a:spLocks noGrp="1"/>
          </p:cNvSpPr>
          <p:nvPr>
            <p:ph idx="1"/>
          </p:nvPr>
        </p:nvSpPr>
        <p:spPr>
          <a:xfrm>
            <a:off x="677334" y="2743200"/>
            <a:ext cx="8596668" cy="3298162"/>
          </a:xfrm>
        </p:spPr>
        <p:txBody>
          <a:bodyPr>
            <a:normAutofit/>
          </a:bodyPr>
          <a:lstStyle/>
          <a:p>
            <a:r>
              <a:rPr lang="en-US" sz="3200" dirty="0" smtClean="0"/>
              <a:t>Preparation</a:t>
            </a:r>
          </a:p>
          <a:p>
            <a:r>
              <a:rPr lang="en-US" sz="3200" dirty="0" smtClean="0"/>
              <a:t>Sitecore Support Patches</a:t>
            </a:r>
          </a:p>
          <a:p>
            <a:r>
              <a:rPr lang="en-US" sz="3200" dirty="0" smtClean="0"/>
              <a:t>Build Errors</a:t>
            </a:r>
          </a:p>
          <a:p>
            <a:endParaRPr lang="en-US" sz="3200" dirty="0"/>
          </a:p>
        </p:txBody>
      </p:sp>
    </p:spTree>
    <p:extLst>
      <p:ext uri="{BB962C8B-B14F-4D97-AF65-F5344CB8AC3E}">
        <p14:creationId xmlns:p14="http://schemas.microsoft.com/office/powerpoint/2010/main" val="42818854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95360" cy="1320800"/>
          </a:xfrm>
        </p:spPr>
        <p:txBody>
          <a:bodyPr>
            <a:noAutofit/>
          </a:bodyPr>
          <a:lstStyle/>
          <a:p>
            <a:r>
              <a:rPr lang="en-US" sz="5400" dirty="0"/>
              <a:t>4</a:t>
            </a:r>
            <a:r>
              <a:rPr lang="en-US" sz="5400" dirty="0" smtClean="0"/>
              <a:t>. Solution Upgrade</a:t>
            </a:r>
            <a:endParaRPr lang="en-US" sz="5400" dirty="0"/>
          </a:p>
        </p:txBody>
      </p:sp>
      <p:sp>
        <p:nvSpPr>
          <p:cNvPr id="3" name="Content Placeholder 2"/>
          <p:cNvSpPr>
            <a:spLocks noGrp="1"/>
          </p:cNvSpPr>
          <p:nvPr>
            <p:ph idx="1"/>
          </p:nvPr>
        </p:nvSpPr>
        <p:spPr>
          <a:xfrm>
            <a:off x="677334" y="2743200"/>
            <a:ext cx="8596668" cy="3298162"/>
          </a:xfrm>
        </p:spPr>
        <p:txBody>
          <a:bodyPr>
            <a:normAutofit/>
          </a:bodyPr>
          <a:lstStyle/>
          <a:p>
            <a:r>
              <a:rPr lang="en-US" sz="3200" dirty="0" smtClean="0"/>
              <a:t>Preparation</a:t>
            </a:r>
          </a:p>
          <a:p>
            <a:r>
              <a:rPr lang="en-US" sz="3200" dirty="0" smtClean="0"/>
              <a:t>Sitecore Support Patches</a:t>
            </a:r>
          </a:p>
          <a:p>
            <a:r>
              <a:rPr lang="en-US" sz="3200" dirty="0" smtClean="0"/>
              <a:t>Build Errors</a:t>
            </a:r>
          </a:p>
          <a:p>
            <a:r>
              <a:rPr lang="en-US" sz="3200" dirty="0" smtClean="0"/>
              <a:t>Custom Sitecore</a:t>
            </a:r>
            <a:endParaRPr lang="en-US" sz="3200" dirty="0"/>
          </a:p>
        </p:txBody>
      </p:sp>
    </p:spTree>
    <p:extLst>
      <p:ext uri="{BB962C8B-B14F-4D97-AF65-F5344CB8AC3E}">
        <p14:creationId xmlns:p14="http://schemas.microsoft.com/office/powerpoint/2010/main" val="14884884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95360" cy="1320800"/>
          </a:xfrm>
        </p:spPr>
        <p:txBody>
          <a:bodyPr>
            <a:noAutofit/>
          </a:bodyPr>
          <a:lstStyle/>
          <a:p>
            <a:r>
              <a:rPr lang="en-US" sz="5400" dirty="0"/>
              <a:t>4</a:t>
            </a:r>
            <a:r>
              <a:rPr lang="en-US" sz="5400" dirty="0" smtClean="0"/>
              <a:t>. Solution Upgrade</a:t>
            </a:r>
            <a:endParaRPr lang="en-US" sz="5400" dirty="0"/>
          </a:p>
        </p:txBody>
      </p:sp>
      <p:sp>
        <p:nvSpPr>
          <p:cNvPr id="3" name="Content Placeholder 2"/>
          <p:cNvSpPr>
            <a:spLocks noGrp="1"/>
          </p:cNvSpPr>
          <p:nvPr>
            <p:ph idx="1"/>
          </p:nvPr>
        </p:nvSpPr>
        <p:spPr>
          <a:xfrm>
            <a:off x="677334" y="2743200"/>
            <a:ext cx="8596668" cy="3298162"/>
          </a:xfrm>
        </p:spPr>
        <p:txBody>
          <a:bodyPr>
            <a:normAutofit/>
          </a:bodyPr>
          <a:lstStyle/>
          <a:p>
            <a:r>
              <a:rPr lang="en-US" sz="3200" dirty="0" smtClean="0"/>
              <a:t>Preparation</a:t>
            </a:r>
          </a:p>
          <a:p>
            <a:r>
              <a:rPr lang="en-US" sz="3200" dirty="0" smtClean="0"/>
              <a:t>Sitecore Support Patches</a:t>
            </a:r>
          </a:p>
          <a:p>
            <a:r>
              <a:rPr lang="en-US" sz="3200" dirty="0" smtClean="0"/>
              <a:t>Build Errors</a:t>
            </a:r>
          </a:p>
          <a:p>
            <a:r>
              <a:rPr lang="en-US" sz="3200" dirty="0" smtClean="0"/>
              <a:t>Custom Sitecore</a:t>
            </a:r>
          </a:p>
          <a:p>
            <a:r>
              <a:rPr lang="en-US" sz="3200" dirty="0" smtClean="0"/>
              <a:t>Search Upgrade</a:t>
            </a:r>
            <a:endParaRPr lang="en-US" sz="3200" dirty="0"/>
          </a:p>
        </p:txBody>
      </p:sp>
    </p:spTree>
    <p:extLst>
      <p:ext uri="{BB962C8B-B14F-4D97-AF65-F5344CB8AC3E}">
        <p14:creationId xmlns:p14="http://schemas.microsoft.com/office/powerpoint/2010/main" val="33235715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95360" cy="1320800"/>
          </a:xfrm>
        </p:spPr>
        <p:txBody>
          <a:bodyPr>
            <a:noAutofit/>
          </a:bodyPr>
          <a:lstStyle/>
          <a:p>
            <a:r>
              <a:rPr lang="en-US" sz="5400" dirty="0"/>
              <a:t>4</a:t>
            </a:r>
            <a:r>
              <a:rPr lang="en-US" sz="5400" dirty="0" smtClean="0"/>
              <a:t>. Solution Upgrade</a:t>
            </a:r>
            <a:endParaRPr lang="en-US" sz="5400" dirty="0"/>
          </a:p>
        </p:txBody>
      </p:sp>
      <p:sp>
        <p:nvSpPr>
          <p:cNvPr id="3" name="Content Placeholder 2"/>
          <p:cNvSpPr>
            <a:spLocks noGrp="1"/>
          </p:cNvSpPr>
          <p:nvPr>
            <p:ph idx="1"/>
          </p:nvPr>
        </p:nvSpPr>
        <p:spPr>
          <a:xfrm>
            <a:off x="677334" y="2743200"/>
            <a:ext cx="8596668" cy="3298162"/>
          </a:xfrm>
        </p:spPr>
        <p:txBody>
          <a:bodyPr>
            <a:normAutofit fontScale="92500" lnSpcReduction="10000"/>
          </a:bodyPr>
          <a:lstStyle/>
          <a:p>
            <a:r>
              <a:rPr lang="en-US" sz="3200" dirty="0" smtClean="0"/>
              <a:t>Preparation</a:t>
            </a:r>
          </a:p>
          <a:p>
            <a:r>
              <a:rPr lang="en-US" sz="3200" dirty="0" smtClean="0"/>
              <a:t>Sitecore Support Patches</a:t>
            </a:r>
          </a:p>
          <a:p>
            <a:r>
              <a:rPr lang="en-US" sz="3200" dirty="0" smtClean="0"/>
              <a:t>Build Errors</a:t>
            </a:r>
          </a:p>
          <a:p>
            <a:r>
              <a:rPr lang="en-US" sz="3200" dirty="0" smtClean="0"/>
              <a:t>Custom Sitecore</a:t>
            </a:r>
          </a:p>
          <a:p>
            <a:r>
              <a:rPr lang="en-US" sz="3200" dirty="0" smtClean="0"/>
              <a:t>Search Upgrade</a:t>
            </a:r>
          </a:p>
          <a:p>
            <a:pPr lvl="1"/>
            <a:r>
              <a:rPr lang="en-US" sz="3000" dirty="0" smtClean="0"/>
              <a:t>Coveo</a:t>
            </a:r>
            <a:endParaRPr lang="en-US" sz="3000" dirty="0"/>
          </a:p>
        </p:txBody>
      </p:sp>
    </p:spTree>
    <p:extLst>
      <p:ext uri="{BB962C8B-B14F-4D97-AF65-F5344CB8AC3E}">
        <p14:creationId xmlns:p14="http://schemas.microsoft.com/office/powerpoint/2010/main" val="224571113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95360" cy="1320800"/>
          </a:xfrm>
        </p:spPr>
        <p:txBody>
          <a:bodyPr>
            <a:noAutofit/>
          </a:bodyPr>
          <a:lstStyle/>
          <a:p>
            <a:r>
              <a:rPr lang="en-US" sz="5400" dirty="0" smtClean="0"/>
              <a:t>5. Deployment</a:t>
            </a:r>
            <a:endParaRPr lang="en-US" sz="5400" dirty="0"/>
          </a:p>
        </p:txBody>
      </p:sp>
      <p:sp>
        <p:nvSpPr>
          <p:cNvPr id="3" name="Content Placeholder 2"/>
          <p:cNvSpPr>
            <a:spLocks noGrp="1"/>
          </p:cNvSpPr>
          <p:nvPr>
            <p:ph idx="1"/>
          </p:nvPr>
        </p:nvSpPr>
        <p:spPr>
          <a:xfrm>
            <a:off x="667174" y="2052320"/>
            <a:ext cx="8596668" cy="3298162"/>
          </a:xfrm>
        </p:spPr>
        <p:txBody>
          <a:bodyPr>
            <a:normAutofit/>
          </a:bodyPr>
          <a:lstStyle/>
          <a:p>
            <a:pPr marL="514350" indent="-514350">
              <a:buFont typeface="+mj-lt"/>
              <a:buAutoNum type="arabicPeriod"/>
            </a:pPr>
            <a:r>
              <a:rPr lang="en-US" sz="3000" dirty="0" smtClean="0"/>
              <a:t>Setup a new Sitecore 8 instance</a:t>
            </a:r>
            <a:endParaRPr lang="en-US" sz="3000" dirty="0"/>
          </a:p>
        </p:txBody>
      </p:sp>
    </p:spTree>
    <p:extLst>
      <p:ext uri="{BB962C8B-B14F-4D97-AF65-F5344CB8AC3E}">
        <p14:creationId xmlns:p14="http://schemas.microsoft.com/office/powerpoint/2010/main" val="29987993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95360" cy="1320800"/>
          </a:xfrm>
        </p:spPr>
        <p:txBody>
          <a:bodyPr>
            <a:noAutofit/>
          </a:bodyPr>
          <a:lstStyle/>
          <a:p>
            <a:r>
              <a:rPr lang="en-US" sz="5400" dirty="0" smtClean="0"/>
              <a:t>5. Deployment</a:t>
            </a:r>
            <a:endParaRPr lang="en-US" sz="5400" dirty="0"/>
          </a:p>
        </p:txBody>
      </p:sp>
      <p:sp>
        <p:nvSpPr>
          <p:cNvPr id="3" name="Content Placeholder 2"/>
          <p:cNvSpPr>
            <a:spLocks noGrp="1"/>
          </p:cNvSpPr>
          <p:nvPr>
            <p:ph idx="1"/>
          </p:nvPr>
        </p:nvSpPr>
        <p:spPr>
          <a:xfrm>
            <a:off x="667174" y="2052320"/>
            <a:ext cx="8596668" cy="3298162"/>
          </a:xfrm>
        </p:spPr>
        <p:txBody>
          <a:bodyPr>
            <a:normAutofit/>
          </a:bodyPr>
          <a:lstStyle/>
          <a:p>
            <a:pPr marL="514350" indent="-514350">
              <a:buFont typeface="+mj-lt"/>
              <a:buAutoNum type="arabicPeriod"/>
            </a:pPr>
            <a:r>
              <a:rPr lang="en-US" sz="3000" dirty="0" smtClean="0"/>
              <a:t>Setup a new Sitecore 8 instance</a:t>
            </a:r>
          </a:p>
          <a:p>
            <a:pPr marL="514350" indent="-514350">
              <a:buFont typeface="+mj-lt"/>
              <a:buAutoNum type="arabicPeriod"/>
            </a:pPr>
            <a:r>
              <a:rPr lang="en-US" sz="3000" dirty="0" smtClean="0"/>
              <a:t>Migrate the Content</a:t>
            </a:r>
            <a:endParaRPr lang="en-US" sz="3000" dirty="0"/>
          </a:p>
        </p:txBody>
      </p:sp>
    </p:spTree>
    <p:extLst>
      <p:ext uri="{BB962C8B-B14F-4D97-AF65-F5344CB8AC3E}">
        <p14:creationId xmlns:p14="http://schemas.microsoft.com/office/powerpoint/2010/main" val="24596838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95360" cy="1320800"/>
          </a:xfrm>
        </p:spPr>
        <p:txBody>
          <a:bodyPr>
            <a:noAutofit/>
          </a:bodyPr>
          <a:lstStyle/>
          <a:p>
            <a:r>
              <a:rPr lang="en-US" sz="5400" dirty="0" smtClean="0"/>
              <a:t>5. Deployment</a:t>
            </a:r>
            <a:endParaRPr lang="en-US" sz="5400" dirty="0"/>
          </a:p>
        </p:txBody>
      </p:sp>
      <p:sp>
        <p:nvSpPr>
          <p:cNvPr id="3" name="Content Placeholder 2"/>
          <p:cNvSpPr>
            <a:spLocks noGrp="1"/>
          </p:cNvSpPr>
          <p:nvPr>
            <p:ph idx="1"/>
          </p:nvPr>
        </p:nvSpPr>
        <p:spPr>
          <a:xfrm>
            <a:off x="667174" y="2052320"/>
            <a:ext cx="8596668" cy="3298162"/>
          </a:xfrm>
        </p:spPr>
        <p:txBody>
          <a:bodyPr>
            <a:normAutofit/>
          </a:bodyPr>
          <a:lstStyle/>
          <a:p>
            <a:pPr marL="514350" indent="-514350">
              <a:buFont typeface="+mj-lt"/>
              <a:buAutoNum type="arabicPeriod"/>
            </a:pPr>
            <a:r>
              <a:rPr lang="en-US" sz="3000" dirty="0" smtClean="0"/>
              <a:t>Setup a new Sitecore 8 instance</a:t>
            </a:r>
          </a:p>
          <a:p>
            <a:pPr marL="514350" indent="-514350">
              <a:buFont typeface="+mj-lt"/>
              <a:buAutoNum type="arabicPeriod"/>
            </a:pPr>
            <a:r>
              <a:rPr lang="en-US" sz="3000" dirty="0" smtClean="0"/>
              <a:t>Migrate the Content</a:t>
            </a:r>
          </a:p>
          <a:p>
            <a:pPr marL="514350" indent="-514350">
              <a:buFont typeface="+mj-lt"/>
              <a:buAutoNum type="arabicPeriod"/>
            </a:pPr>
            <a:r>
              <a:rPr lang="en-US" sz="3000" dirty="0" smtClean="0"/>
              <a:t>Rebuild all indexes</a:t>
            </a:r>
            <a:endParaRPr lang="en-US" sz="3000" dirty="0"/>
          </a:p>
        </p:txBody>
      </p:sp>
    </p:spTree>
    <p:extLst>
      <p:ext uri="{BB962C8B-B14F-4D97-AF65-F5344CB8AC3E}">
        <p14:creationId xmlns:p14="http://schemas.microsoft.com/office/powerpoint/2010/main" val="11106017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95360" cy="1320800"/>
          </a:xfrm>
        </p:spPr>
        <p:txBody>
          <a:bodyPr>
            <a:noAutofit/>
          </a:bodyPr>
          <a:lstStyle/>
          <a:p>
            <a:r>
              <a:rPr lang="en-US" sz="5400" dirty="0" smtClean="0"/>
              <a:t>5. Deployment</a:t>
            </a:r>
            <a:endParaRPr lang="en-US" sz="5400" dirty="0"/>
          </a:p>
        </p:txBody>
      </p:sp>
      <p:sp>
        <p:nvSpPr>
          <p:cNvPr id="3" name="Content Placeholder 2"/>
          <p:cNvSpPr>
            <a:spLocks noGrp="1"/>
          </p:cNvSpPr>
          <p:nvPr>
            <p:ph idx="1"/>
          </p:nvPr>
        </p:nvSpPr>
        <p:spPr>
          <a:xfrm>
            <a:off x="667174" y="2052320"/>
            <a:ext cx="8596668" cy="3298162"/>
          </a:xfrm>
        </p:spPr>
        <p:txBody>
          <a:bodyPr>
            <a:normAutofit/>
          </a:bodyPr>
          <a:lstStyle/>
          <a:p>
            <a:pPr marL="514350" indent="-514350">
              <a:buFont typeface="+mj-lt"/>
              <a:buAutoNum type="arabicPeriod"/>
            </a:pPr>
            <a:r>
              <a:rPr lang="en-US" sz="3000" dirty="0" smtClean="0"/>
              <a:t>Setup a new Sitecore 8 instance</a:t>
            </a:r>
          </a:p>
          <a:p>
            <a:pPr marL="514350" indent="-514350">
              <a:buFont typeface="+mj-lt"/>
              <a:buAutoNum type="arabicPeriod"/>
            </a:pPr>
            <a:r>
              <a:rPr lang="en-US" sz="3000" dirty="0" smtClean="0"/>
              <a:t>Migrate the Content</a:t>
            </a:r>
          </a:p>
          <a:p>
            <a:pPr marL="514350" indent="-514350">
              <a:buFont typeface="+mj-lt"/>
              <a:buAutoNum type="arabicPeriod"/>
            </a:pPr>
            <a:r>
              <a:rPr lang="en-US" sz="3000" dirty="0" smtClean="0"/>
              <a:t>Rebuild all indexes</a:t>
            </a:r>
          </a:p>
          <a:p>
            <a:pPr marL="514350" indent="-514350">
              <a:buFont typeface="+mj-lt"/>
              <a:buAutoNum type="arabicPeriod"/>
            </a:pPr>
            <a:r>
              <a:rPr lang="en-US" sz="3000" dirty="0" smtClean="0"/>
              <a:t>Switch bindings</a:t>
            </a:r>
            <a:endParaRPr lang="en-US" sz="3000" dirty="0"/>
          </a:p>
        </p:txBody>
      </p:sp>
    </p:spTree>
    <p:extLst>
      <p:ext uri="{BB962C8B-B14F-4D97-AF65-F5344CB8AC3E}">
        <p14:creationId xmlns:p14="http://schemas.microsoft.com/office/powerpoint/2010/main" val="201752503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95360" cy="1320800"/>
          </a:xfrm>
        </p:spPr>
        <p:txBody>
          <a:bodyPr>
            <a:noAutofit/>
          </a:bodyPr>
          <a:lstStyle/>
          <a:p>
            <a:r>
              <a:rPr lang="en-US" sz="5400" dirty="0" smtClean="0"/>
              <a:t>Recap</a:t>
            </a:r>
            <a:endParaRPr lang="en-US" sz="5400" dirty="0"/>
          </a:p>
        </p:txBody>
      </p:sp>
      <p:sp>
        <p:nvSpPr>
          <p:cNvPr id="3" name="Content Placeholder 2"/>
          <p:cNvSpPr>
            <a:spLocks noGrp="1"/>
          </p:cNvSpPr>
          <p:nvPr>
            <p:ph idx="1"/>
          </p:nvPr>
        </p:nvSpPr>
        <p:spPr>
          <a:xfrm>
            <a:off x="677334" y="2743200"/>
            <a:ext cx="8596668" cy="3298162"/>
          </a:xfrm>
        </p:spPr>
        <p:txBody>
          <a:bodyPr>
            <a:normAutofit/>
          </a:bodyPr>
          <a:lstStyle/>
          <a:p>
            <a:r>
              <a:rPr lang="en-US" sz="3200" dirty="0" smtClean="0"/>
              <a:t>Discovery is your best friend</a:t>
            </a:r>
            <a:endParaRPr lang="en-US" sz="3200" dirty="0"/>
          </a:p>
        </p:txBody>
      </p:sp>
    </p:spTree>
    <p:extLst>
      <p:ext uri="{BB962C8B-B14F-4D97-AF65-F5344CB8AC3E}">
        <p14:creationId xmlns:p14="http://schemas.microsoft.com/office/powerpoint/2010/main" val="87674838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95360" cy="1320800"/>
          </a:xfrm>
        </p:spPr>
        <p:txBody>
          <a:bodyPr>
            <a:noAutofit/>
          </a:bodyPr>
          <a:lstStyle/>
          <a:p>
            <a:r>
              <a:rPr lang="en-US" sz="5400" dirty="0"/>
              <a:t>Recap</a:t>
            </a:r>
          </a:p>
        </p:txBody>
      </p:sp>
      <p:sp>
        <p:nvSpPr>
          <p:cNvPr id="3" name="Content Placeholder 2"/>
          <p:cNvSpPr>
            <a:spLocks noGrp="1"/>
          </p:cNvSpPr>
          <p:nvPr>
            <p:ph idx="1"/>
          </p:nvPr>
        </p:nvSpPr>
        <p:spPr>
          <a:xfrm>
            <a:off x="677334" y="2743200"/>
            <a:ext cx="8596668" cy="3298162"/>
          </a:xfrm>
        </p:spPr>
        <p:txBody>
          <a:bodyPr>
            <a:normAutofit/>
          </a:bodyPr>
          <a:lstStyle/>
          <a:p>
            <a:r>
              <a:rPr lang="en-US" sz="3200" dirty="0" smtClean="0"/>
              <a:t>Discovery is your best friend</a:t>
            </a:r>
          </a:p>
          <a:p>
            <a:r>
              <a:rPr lang="en-US" sz="3200" dirty="0" smtClean="0"/>
              <a:t>Start with Sitecore 8</a:t>
            </a:r>
          </a:p>
          <a:p>
            <a:endParaRPr lang="en-US" sz="3200" dirty="0"/>
          </a:p>
        </p:txBody>
      </p:sp>
    </p:spTree>
    <p:extLst>
      <p:ext uri="{BB962C8B-B14F-4D97-AF65-F5344CB8AC3E}">
        <p14:creationId xmlns:p14="http://schemas.microsoft.com/office/powerpoint/2010/main" val="288789942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95360" cy="1320800"/>
          </a:xfrm>
        </p:spPr>
        <p:txBody>
          <a:bodyPr>
            <a:noAutofit/>
          </a:bodyPr>
          <a:lstStyle/>
          <a:p>
            <a:r>
              <a:rPr lang="en-US" sz="5400" dirty="0"/>
              <a:t>Recap</a:t>
            </a:r>
          </a:p>
        </p:txBody>
      </p:sp>
      <p:sp>
        <p:nvSpPr>
          <p:cNvPr id="3" name="Content Placeholder 2"/>
          <p:cNvSpPr>
            <a:spLocks noGrp="1"/>
          </p:cNvSpPr>
          <p:nvPr>
            <p:ph idx="1"/>
          </p:nvPr>
        </p:nvSpPr>
        <p:spPr>
          <a:xfrm>
            <a:off x="677334" y="2743200"/>
            <a:ext cx="8596668" cy="3298162"/>
          </a:xfrm>
        </p:spPr>
        <p:txBody>
          <a:bodyPr>
            <a:normAutofit/>
          </a:bodyPr>
          <a:lstStyle/>
          <a:p>
            <a:r>
              <a:rPr lang="en-US" sz="3200" dirty="0" smtClean="0"/>
              <a:t>Discovery is your best friend</a:t>
            </a:r>
          </a:p>
          <a:p>
            <a:r>
              <a:rPr lang="en-US" sz="3200" dirty="0" smtClean="0"/>
              <a:t>Start with Sitecore 8</a:t>
            </a:r>
          </a:p>
          <a:p>
            <a:r>
              <a:rPr lang="en-US" sz="3200" dirty="0" smtClean="0"/>
              <a:t>Use Serialization</a:t>
            </a:r>
          </a:p>
          <a:p>
            <a:endParaRPr lang="en-US" sz="3200" dirty="0"/>
          </a:p>
        </p:txBody>
      </p:sp>
    </p:spTree>
    <p:extLst>
      <p:ext uri="{BB962C8B-B14F-4D97-AF65-F5344CB8AC3E}">
        <p14:creationId xmlns:p14="http://schemas.microsoft.com/office/powerpoint/2010/main" val="41563050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95360" cy="1320800"/>
          </a:xfrm>
        </p:spPr>
        <p:txBody>
          <a:bodyPr>
            <a:noAutofit/>
          </a:bodyPr>
          <a:lstStyle/>
          <a:p>
            <a:r>
              <a:rPr lang="en-US" sz="5400" dirty="0"/>
              <a:t>Recap</a:t>
            </a:r>
          </a:p>
        </p:txBody>
      </p:sp>
      <p:sp>
        <p:nvSpPr>
          <p:cNvPr id="3" name="Content Placeholder 2"/>
          <p:cNvSpPr>
            <a:spLocks noGrp="1"/>
          </p:cNvSpPr>
          <p:nvPr>
            <p:ph idx="1"/>
          </p:nvPr>
        </p:nvSpPr>
        <p:spPr>
          <a:xfrm>
            <a:off x="677334" y="2743200"/>
            <a:ext cx="8596668" cy="3298162"/>
          </a:xfrm>
        </p:spPr>
        <p:txBody>
          <a:bodyPr>
            <a:normAutofit/>
          </a:bodyPr>
          <a:lstStyle/>
          <a:p>
            <a:r>
              <a:rPr lang="en-US" sz="3200" dirty="0" smtClean="0"/>
              <a:t>Discovery is your best friend</a:t>
            </a:r>
          </a:p>
          <a:p>
            <a:r>
              <a:rPr lang="en-US" sz="3200" dirty="0" smtClean="0"/>
              <a:t>Start with Sitecore 8</a:t>
            </a:r>
          </a:p>
          <a:p>
            <a:r>
              <a:rPr lang="en-US" sz="3200" dirty="0" smtClean="0"/>
              <a:t>Use Serialization</a:t>
            </a:r>
          </a:p>
          <a:p>
            <a:r>
              <a:rPr lang="en-US" sz="3200" dirty="0" smtClean="0"/>
              <a:t>Use Patch Files</a:t>
            </a:r>
          </a:p>
          <a:p>
            <a:endParaRPr lang="en-US" sz="3200" dirty="0"/>
          </a:p>
        </p:txBody>
      </p:sp>
    </p:spTree>
    <p:extLst>
      <p:ext uri="{BB962C8B-B14F-4D97-AF65-F5344CB8AC3E}">
        <p14:creationId xmlns:p14="http://schemas.microsoft.com/office/powerpoint/2010/main" val="315897849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95360" cy="1320800"/>
          </a:xfrm>
        </p:spPr>
        <p:txBody>
          <a:bodyPr>
            <a:noAutofit/>
          </a:bodyPr>
          <a:lstStyle/>
          <a:p>
            <a:r>
              <a:rPr lang="en-US" sz="5400" dirty="0"/>
              <a:t>Recap</a:t>
            </a:r>
          </a:p>
        </p:txBody>
      </p:sp>
      <p:sp>
        <p:nvSpPr>
          <p:cNvPr id="3" name="Content Placeholder 2"/>
          <p:cNvSpPr>
            <a:spLocks noGrp="1"/>
          </p:cNvSpPr>
          <p:nvPr>
            <p:ph idx="1"/>
          </p:nvPr>
        </p:nvSpPr>
        <p:spPr>
          <a:xfrm>
            <a:off x="677334" y="2743200"/>
            <a:ext cx="8596668" cy="3298162"/>
          </a:xfrm>
        </p:spPr>
        <p:txBody>
          <a:bodyPr>
            <a:normAutofit/>
          </a:bodyPr>
          <a:lstStyle/>
          <a:p>
            <a:r>
              <a:rPr lang="en-US" sz="3200" dirty="0" smtClean="0"/>
              <a:t>Discovery is your best friend</a:t>
            </a:r>
          </a:p>
          <a:p>
            <a:r>
              <a:rPr lang="en-US" sz="3200" dirty="0" smtClean="0"/>
              <a:t>Start with Sitecore 8</a:t>
            </a:r>
          </a:p>
          <a:p>
            <a:r>
              <a:rPr lang="en-US" sz="3200" dirty="0" smtClean="0"/>
              <a:t>Use Serialization</a:t>
            </a:r>
          </a:p>
          <a:p>
            <a:r>
              <a:rPr lang="en-US" sz="3200" dirty="0" smtClean="0"/>
              <a:t>Use Patch Files</a:t>
            </a:r>
          </a:p>
          <a:p>
            <a:r>
              <a:rPr lang="en-US" sz="3200" smtClean="0"/>
              <a:t>Refactor Search</a:t>
            </a:r>
            <a:endParaRPr lang="en-US" sz="3200" dirty="0" smtClean="0"/>
          </a:p>
          <a:p>
            <a:endParaRPr lang="en-US" sz="3200" dirty="0"/>
          </a:p>
        </p:txBody>
      </p:sp>
    </p:spTree>
    <p:extLst>
      <p:ext uri="{BB962C8B-B14F-4D97-AF65-F5344CB8AC3E}">
        <p14:creationId xmlns:p14="http://schemas.microsoft.com/office/powerpoint/2010/main" val="164210424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95360" cy="1320800"/>
          </a:xfrm>
        </p:spPr>
        <p:txBody>
          <a:bodyPr>
            <a:noAutofit/>
          </a:bodyPr>
          <a:lstStyle/>
          <a:p>
            <a:r>
              <a:rPr lang="en-US" sz="5400" dirty="0"/>
              <a:t>The Art of the Upgrade</a:t>
            </a:r>
          </a:p>
        </p:txBody>
      </p:sp>
      <p:pic>
        <p:nvPicPr>
          <p:cNvPr id="1026" name="Picture 2" descr="http://gardenersconnect.org/images/Q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830" y="1483360"/>
            <a:ext cx="5829300" cy="3543300"/>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p:cNvSpPr>
            <a:spLocks noGrp="1"/>
          </p:cNvSpPr>
          <p:nvPr>
            <p:ph idx="1"/>
          </p:nvPr>
        </p:nvSpPr>
        <p:spPr>
          <a:xfrm>
            <a:off x="687494" y="4754880"/>
            <a:ext cx="5865706" cy="1808480"/>
          </a:xfrm>
        </p:spPr>
        <p:txBody>
          <a:bodyPr>
            <a:normAutofit/>
          </a:bodyPr>
          <a:lstStyle/>
          <a:p>
            <a:r>
              <a:rPr lang="en-US" sz="3200" dirty="0" smtClean="0"/>
              <a:t>Mark.Saad@velir.com</a:t>
            </a:r>
          </a:p>
          <a:p>
            <a:r>
              <a:rPr lang="en-US" sz="3200" dirty="0" smtClean="0"/>
              <a:t>Twitter @MarkAdel1</a:t>
            </a:r>
          </a:p>
          <a:p>
            <a:r>
              <a:rPr lang="en-US" sz="3200" dirty="0" smtClean="0"/>
              <a:t>Blog @ marksaad.net</a:t>
            </a:r>
            <a:endParaRPr lang="en-US" sz="3200" dirty="0"/>
          </a:p>
          <a:p>
            <a:endParaRPr lang="en-US" sz="3200" dirty="0" smtClean="0"/>
          </a:p>
        </p:txBody>
      </p:sp>
    </p:spTree>
    <p:extLst>
      <p:ext uri="{BB962C8B-B14F-4D97-AF65-F5344CB8AC3E}">
        <p14:creationId xmlns:p14="http://schemas.microsoft.com/office/powerpoint/2010/main" val="793320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0920" y="2392680"/>
            <a:ext cx="3185160" cy="1320800"/>
          </a:xfrm>
        </p:spPr>
        <p:txBody>
          <a:bodyPr>
            <a:noAutofit/>
          </a:bodyPr>
          <a:lstStyle/>
          <a:p>
            <a:pPr algn="ctr"/>
            <a:r>
              <a:rPr lang="en-US" sz="5400" dirty="0" smtClean="0"/>
              <a:t>Thanks!</a:t>
            </a:r>
            <a:endParaRPr lang="en-US" sz="5400" dirty="0"/>
          </a:p>
        </p:txBody>
      </p:sp>
    </p:spTree>
    <p:extLst>
      <p:ext uri="{BB962C8B-B14F-4D97-AF65-F5344CB8AC3E}">
        <p14:creationId xmlns:p14="http://schemas.microsoft.com/office/powerpoint/2010/main" val="1371318925"/>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4721</TotalTime>
  <Words>3043</Words>
  <Application>Microsoft Office PowerPoint</Application>
  <PresentationFormat>Custom</PresentationFormat>
  <Paragraphs>408</Paragraphs>
  <Slides>49</Slides>
  <Notes>49</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Facet</vt:lpstr>
      <vt:lpstr>The Art of the Upgrade</vt:lpstr>
      <vt:lpstr>Mark Saad</vt:lpstr>
      <vt:lpstr>The Traditional Approach</vt:lpstr>
      <vt:lpstr>The Road Trip</vt:lpstr>
      <vt:lpstr>The Road Trip</vt:lpstr>
      <vt:lpstr>The Road Trip</vt:lpstr>
      <vt:lpstr>The Road Trip</vt:lpstr>
      <vt:lpstr>The Road Trip</vt:lpstr>
      <vt:lpstr>The Road Trip</vt:lpstr>
      <vt:lpstr>The Road Trip</vt:lpstr>
      <vt:lpstr>The Road Trip</vt:lpstr>
      <vt:lpstr>The Unhappy Trip</vt:lpstr>
      <vt:lpstr>Slightly Better Trip…</vt:lpstr>
      <vt:lpstr>Better Approach</vt:lpstr>
      <vt:lpstr>The Art of Sitecore Upgrade</vt:lpstr>
      <vt:lpstr>The Art of Sitecore Upgrade</vt:lpstr>
      <vt:lpstr>The Art of Sitecore Upgrade</vt:lpstr>
      <vt:lpstr>The Art of Sitecore Upgrade</vt:lpstr>
      <vt:lpstr>The Art of Sitecore Upgrade</vt:lpstr>
      <vt:lpstr>1. Discovery</vt:lpstr>
      <vt:lpstr>1. Discovery</vt:lpstr>
      <vt:lpstr>1. Discovery</vt:lpstr>
      <vt:lpstr>1. Discovery</vt:lpstr>
      <vt:lpstr>1. Discovery</vt:lpstr>
      <vt:lpstr>1. Discovery</vt:lpstr>
      <vt:lpstr>1. Discovery</vt:lpstr>
      <vt:lpstr>1. Discovery</vt:lpstr>
      <vt:lpstr>1. Discovery</vt:lpstr>
      <vt:lpstr>2. Content Migration</vt:lpstr>
      <vt:lpstr>2. Content Migration</vt:lpstr>
      <vt:lpstr>2. Content Migration</vt:lpstr>
      <vt:lpstr>3. Configuration Migration</vt:lpstr>
      <vt:lpstr>4. Solution Upgrade</vt:lpstr>
      <vt:lpstr>4. Solution Upgrade</vt:lpstr>
      <vt:lpstr>4. Solution Upgrade</vt:lpstr>
      <vt:lpstr>4. Solution Upgrade</vt:lpstr>
      <vt:lpstr>4. Solution Upgrade</vt:lpstr>
      <vt:lpstr>4. Solution Upgrade</vt:lpstr>
      <vt:lpstr>5. Deployment</vt:lpstr>
      <vt:lpstr>5. Deployment</vt:lpstr>
      <vt:lpstr>5. Deployment</vt:lpstr>
      <vt:lpstr>5. Deployment</vt:lpstr>
      <vt:lpstr>Recap</vt:lpstr>
      <vt:lpstr>Recap</vt:lpstr>
      <vt:lpstr>Recap</vt:lpstr>
      <vt:lpstr>Recap</vt:lpstr>
      <vt:lpstr>Recap</vt:lpstr>
      <vt:lpstr>The Art of the Upgrade</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Art of Upgrade</dc:title>
  <dc:creator>Mark Saad</dc:creator>
  <cp:lastModifiedBy>Mark Saad</cp:lastModifiedBy>
  <cp:revision>76</cp:revision>
  <dcterms:created xsi:type="dcterms:W3CDTF">2015-06-13T17:07:42Z</dcterms:created>
  <dcterms:modified xsi:type="dcterms:W3CDTF">2015-06-18T03:35:35Z</dcterms:modified>
</cp:coreProperties>
</file>